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6858000" cx="12192000"/>
  <p:notesSz cx="6858000" cy="9144000"/>
  <p:embeddedFontLst>
    <p:embeddedFont>
      <p:font typeface="Roboto"/>
      <p:regular r:id="rId51"/>
      <p:bold r:id="rId52"/>
      <p:italic r:id="rId53"/>
      <p:boldItalic r:id="rId54"/>
    </p:embeddedFont>
    <p:embeddedFont>
      <p:font typeface="Century Gothic"/>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regular.fntdata"/><Relationship Id="rId50" Type="http://schemas.openxmlformats.org/officeDocument/2006/relationships/slide" Target="slides/slide45.xml"/><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6.xml"/><Relationship Id="rId55" Type="http://schemas.openxmlformats.org/officeDocument/2006/relationships/font" Target="fonts/CenturyGothic-regular.fntdata"/><Relationship Id="rId10" Type="http://schemas.openxmlformats.org/officeDocument/2006/relationships/slide" Target="slides/slide5.xml"/><Relationship Id="rId54" Type="http://schemas.openxmlformats.org/officeDocument/2006/relationships/font" Target="fonts/Roboto-boldItalic.fntdata"/><Relationship Id="rId13" Type="http://schemas.openxmlformats.org/officeDocument/2006/relationships/slide" Target="slides/slide8.xml"/><Relationship Id="rId57" Type="http://schemas.openxmlformats.org/officeDocument/2006/relationships/font" Target="fonts/CenturyGothic-italic.fntdata"/><Relationship Id="rId12" Type="http://schemas.openxmlformats.org/officeDocument/2006/relationships/slide" Target="slides/slide7.xml"/><Relationship Id="rId56" Type="http://schemas.openxmlformats.org/officeDocument/2006/relationships/font" Target="fonts/CenturyGothic-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CenturyGothic-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Join_(SQL)" TargetMode="External"/><Relationship Id="rId3" Type="http://schemas.openxmlformats.org/officeDocument/2006/relationships/hyperlink" Target="https://en.wikipedia.org/wiki/Where_(SQL)" TargetMode="External"/><Relationship Id="rId4" Type="http://schemas.openxmlformats.org/officeDocument/2006/relationships/hyperlink" Target="https://en.wikipedia.org/wiki/SQL:2011"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4b1139de57_0_157:notes"/>
          <p:cNvSpPr txBox="1"/>
          <p:nvPr>
            <p:ph idx="1" type="body"/>
          </p:nvPr>
        </p:nvSpPr>
        <p:spPr>
          <a:xfrm>
            <a:off x="685800" y="4343237"/>
            <a:ext cx="5486100" cy="4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14b1139de57_0_157:notes"/>
          <p:cNvSpPr/>
          <p:nvPr>
            <p:ph idx="2" type="sldImg"/>
          </p:nvPr>
        </p:nvSpPr>
        <p:spPr>
          <a:xfrm>
            <a:off x="0" y="674365"/>
            <a:ext cx="300" cy="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498912487e_0_5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498912487e_0_5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1498912487e_0_5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498912487e_0_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498912487e_0_5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1498912487e_0_5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498912487e_0_5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498912487e_0_5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1498912487e_0_5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498912487e_0_5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498912487e_0_5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498912487e_0_5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498912487e_0_5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498912487e_0_5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1498912487e_0_5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4b432d802a_0_102: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4b432d802a_0_102:notes"/>
          <p:cNvSpPr txBox="1"/>
          <p:nvPr>
            <p:ph idx="1" type="body"/>
          </p:nvPr>
        </p:nvSpPr>
        <p:spPr>
          <a:xfrm>
            <a:off x="685787" y="434338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498912487e_0_339: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000"/>
              <a:buNone/>
            </a:pPr>
            <a:r>
              <a:t/>
            </a:r>
            <a:endParaRPr/>
          </a:p>
        </p:txBody>
      </p:sp>
      <p:sp>
        <p:nvSpPr>
          <p:cNvPr id="461" name="Google Shape;461;g1498912487e_0_339: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49cbb326c7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49cbb326c7_0_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149cbb326c7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498912487e_0_345: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000"/>
              <a:buNone/>
            </a:pPr>
            <a:r>
              <a:t/>
            </a:r>
            <a:endParaRPr/>
          </a:p>
        </p:txBody>
      </p:sp>
      <p:sp>
        <p:nvSpPr>
          <p:cNvPr id="478" name="Google Shape;478;g1498912487e_0_345: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498912487e_0_356: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000"/>
              <a:buNone/>
            </a:pPr>
            <a:r>
              <a:t/>
            </a:r>
            <a:endParaRPr/>
          </a:p>
        </p:txBody>
      </p:sp>
      <p:sp>
        <p:nvSpPr>
          <p:cNvPr id="494" name="Google Shape;494;g1498912487e_0_356: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fe6503d045_2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fe6503d045_2_3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fe6503d045_2_3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49cbb326c7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49cbb326c7_0_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149cbb326c7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49cbb326c7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49cbb326c7_0_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149cbb326c7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49cbb326c7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49cbb326c7_0_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149cbb326c7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49cbb326c7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49cbb326c7_0_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a:highlight>
                  <a:srgbClr val="FFFFFF"/>
                </a:highlight>
                <a:latin typeface="Roboto"/>
                <a:ea typeface="Roboto"/>
                <a:cs typeface="Roboto"/>
                <a:sym typeface="Roboto"/>
              </a:rPr>
              <a:t>How it works.</a:t>
            </a:r>
            <a:endParaRPr>
              <a:highlight>
                <a:srgbClr val="FFFFFF"/>
              </a:highlight>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Char char="●"/>
            </a:pPr>
            <a:r>
              <a:rPr lang="en-US">
                <a:highlight>
                  <a:srgbClr val="FFFFFF"/>
                </a:highlight>
                <a:latin typeface="Roboto"/>
                <a:ea typeface="Roboto"/>
                <a:cs typeface="Roboto"/>
                <a:sym typeface="Roboto"/>
              </a:rPr>
              <a:t>The first LEFT JOIN returns all employees and customers who represented each employee or NULL if the employee does not in charge of any customer.</a:t>
            </a:r>
            <a:endParaRPr>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a:highlight>
                  <a:srgbClr val="FFFFFF"/>
                </a:highlight>
                <a:latin typeface="Roboto"/>
                <a:ea typeface="Roboto"/>
                <a:cs typeface="Roboto"/>
                <a:sym typeface="Roboto"/>
              </a:rPr>
              <a:t>The second LEFT JOIN returns payments of each customer represented by an employee or NULL if the customer has no payment.</a:t>
            </a:r>
            <a:endParaRPr>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
        <p:nvSpPr>
          <p:cNvPr id="537" name="Google Shape;537;g149cbb326c7_0_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498912487e_0_361: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000"/>
              <a:buNone/>
            </a:pPr>
            <a:r>
              <a:t/>
            </a:r>
            <a:endParaRPr/>
          </a:p>
        </p:txBody>
      </p:sp>
      <p:sp>
        <p:nvSpPr>
          <p:cNvPr id="551" name="Google Shape;551;g1498912487e_0_361: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49cbb326c7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49cbb326c7_0_1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149cbb326c7_0_1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49cbb326c7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49cbb326c7_0_1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highlight>
                  <a:srgbClr val="FFFFFF"/>
                </a:highlight>
                <a:latin typeface="Roboto"/>
                <a:ea typeface="Roboto"/>
                <a:cs typeface="Roboto"/>
                <a:sym typeface="Roboto"/>
              </a:rPr>
              <a:t>In this example:</a:t>
            </a:r>
            <a:endParaRPr>
              <a:highlight>
                <a:srgbClr val="FFFFFF"/>
              </a:highlight>
              <a:latin typeface="Roboto"/>
              <a:ea typeface="Roboto"/>
              <a:cs typeface="Roboto"/>
              <a:sym typeface="Roboto"/>
            </a:endParaRPr>
          </a:p>
          <a:p>
            <a:pPr indent="-304800" lvl="0" marL="457200" rtl="0" algn="l">
              <a:lnSpc>
                <a:spcPct val="115000"/>
              </a:lnSpc>
              <a:spcBef>
                <a:spcPts val="1200"/>
              </a:spcBef>
              <a:spcAft>
                <a:spcPts val="0"/>
              </a:spcAft>
              <a:buClr>
                <a:schemeClr val="dk1"/>
              </a:buClr>
              <a:buSzPts val="1200"/>
              <a:buFont typeface="Roboto"/>
              <a:buChar char="●"/>
            </a:pPr>
            <a:r>
              <a:rPr lang="en-US">
                <a:highlight>
                  <a:srgbClr val="FFFFFF"/>
                </a:highlight>
                <a:latin typeface="Roboto"/>
                <a:ea typeface="Roboto"/>
                <a:cs typeface="Roboto"/>
                <a:sym typeface="Roboto"/>
              </a:rPr>
              <a:t>The RIGHT JOIN returns all rows from the table employees whether rows in the table employees have matching values in the column salesRepEmployeeNumber of the table customers.</a:t>
            </a:r>
            <a:endParaRPr>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a:highlight>
                  <a:srgbClr val="FFFFFF"/>
                </a:highlight>
                <a:latin typeface="Roboto"/>
                <a:ea typeface="Roboto"/>
                <a:cs typeface="Roboto"/>
                <a:sym typeface="Roboto"/>
              </a:rPr>
              <a:t>If a row from the table employees has no matching row from the table customers , the RIGHT JOIN uses NULL for the customerNumber column.</a:t>
            </a:r>
            <a:endParaRPr>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
        <p:nvSpPr>
          <p:cNvPr id="579" name="Google Shape;579;g149cbb326c7_0_1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498912487e_0_307: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15000"/>
              </a:lnSpc>
              <a:spcBef>
                <a:spcPts val="500"/>
              </a:spcBef>
              <a:spcAft>
                <a:spcPts val="0"/>
              </a:spcAft>
              <a:buClr>
                <a:schemeClr val="dk1"/>
              </a:buClr>
              <a:buSzPts val="1100"/>
              <a:buFont typeface="Arial"/>
              <a:buNone/>
            </a:pPr>
            <a:r>
              <a:t/>
            </a:r>
            <a:endParaRPr baseline="30000" sz="1400">
              <a:solidFill>
                <a:srgbClr val="202122"/>
              </a:solidFill>
              <a:highlight>
                <a:srgbClr val="FFFFFF"/>
              </a:highlight>
              <a:latin typeface="Arial"/>
              <a:ea typeface="Arial"/>
              <a:cs typeface="Arial"/>
              <a:sym typeface="Arial"/>
            </a:endParaRPr>
          </a:p>
          <a:p>
            <a:pPr indent="0" lvl="0" marL="0" rtl="0" algn="l">
              <a:lnSpc>
                <a:spcPct val="100000"/>
              </a:lnSpc>
              <a:spcBef>
                <a:spcPts val="500"/>
              </a:spcBef>
              <a:spcAft>
                <a:spcPts val="0"/>
              </a:spcAft>
              <a:buSzPts val="1000"/>
              <a:buNone/>
            </a:pPr>
            <a:r>
              <a:t/>
            </a:r>
            <a:endParaRPr/>
          </a:p>
        </p:txBody>
      </p:sp>
      <p:sp>
        <p:nvSpPr>
          <p:cNvPr id="589" name="Google Shape;589;g1498912487e_0_307: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49cbb326c7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49cbb326c7_0_1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000"/>
              <a:buFont typeface="Arial"/>
              <a:buNone/>
            </a:pPr>
            <a:r>
              <a:rPr lang="en-US"/>
              <a:t>Note: </a:t>
            </a:r>
            <a:r>
              <a:rPr lang="en-US" sz="1050" u="sng">
                <a:solidFill>
                  <a:schemeClr val="hlink"/>
                </a:solidFill>
                <a:highlight>
                  <a:srgbClr val="F8F9FA"/>
                </a:highlight>
                <a:latin typeface="Courier New"/>
                <a:ea typeface="Courier New"/>
                <a:cs typeface="Courier New"/>
                <a:sym typeface="Courier New"/>
                <a:hlinkClick r:id="rId2"/>
              </a:rPr>
              <a:t>CROSS JOIN</a:t>
            </a:r>
            <a:r>
              <a:rPr lang="en-US" sz="1050">
                <a:solidFill>
                  <a:srgbClr val="202122"/>
                </a:solidFill>
                <a:highlight>
                  <a:srgbClr val="FFFFFF"/>
                </a:highlight>
                <a:latin typeface="Arial"/>
                <a:ea typeface="Arial"/>
                <a:cs typeface="Arial"/>
                <a:sym typeface="Arial"/>
              </a:rPr>
              <a:t> does not itself apply any predicate to filter rows from the joined table. The results of a </a:t>
            </a:r>
            <a:r>
              <a:rPr lang="en-US" sz="1050">
                <a:highlight>
                  <a:srgbClr val="F8F9FA"/>
                </a:highlight>
                <a:latin typeface="Courier New"/>
                <a:ea typeface="Courier New"/>
                <a:cs typeface="Courier New"/>
                <a:sym typeface="Courier New"/>
              </a:rPr>
              <a:t>CROSS JOIN</a:t>
            </a:r>
            <a:r>
              <a:rPr lang="en-US" sz="1050">
                <a:solidFill>
                  <a:srgbClr val="202122"/>
                </a:solidFill>
                <a:highlight>
                  <a:srgbClr val="FFFFFF"/>
                </a:highlight>
                <a:latin typeface="Arial"/>
                <a:ea typeface="Arial"/>
                <a:cs typeface="Arial"/>
                <a:sym typeface="Arial"/>
              </a:rPr>
              <a:t> can be filtered using a </a:t>
            </a:r>
            <a:r>
              <a:rPr lang="en-US" sz="1050">
                <a:highlight>
                  <a:srgbClr val="F8F9FA"/>
                </a:highlight>
                <a:uFill>
                  <a:noFill/>
                </a:uFill>
                <a:latin typeface="Courier New"/>
                <a:ea typeface="Courier New"/>
                <a:cs typeface="Courier New"/>
                <a:sym typeface="Courier New"/>
                <a:hlinkClick r:id="rId3"/>
              </a:rPr>
              <a:t>WHERE</a:t>
            </a:r>
            <a:r>
              <a:rPr lang="en-US" sz="1050">
                <a:solidFill>
                  <a:srgbClr val="202122"/>
                </a:solidFill>
                <a:highlight>
                  <a:srgbClr val="FFFFFF"/>
                </a:highlight>
                <a:latin typeface="Arial"/>
                <a:ea typeface="Arial"/>
                <a:cs typeface="Arial"/>
                <a:sym typeface="Arial"/>
              </a:rPr>
              <a:t> clause, which may then produce the equivalent of an inner join.</a:t>
            </a:r>
            <a:endParaRPr sz="1050">
              <a:solidFill>
                <a:srgbClr val="202122"/>
              </a:solidFill>
              <a:highlight>
                <a:srgbClr val="FFFFFF"/>
              </a:highlight>
              <a:latin typeface="Arial"/>
              <a:ea typeface="Arial"/>
              <a:cs typeface="Arial"/>
              <a:sym typeface="Arial"/>
            </a:endParaRPr>
          </a:p>
          <a:p>
            <a:pPr indent="0" lvl="0" marL="0" rtl="0" algn="l">
              <a:lnSpc>
                <a:spcPct val="115000"/>
              </a:lnSpc>
              <a:spcBef>
                <a:spcPts val="500"/>
              </a:spcBef>
              <a:spcAft>
                <a:spcPts val="0"/>
              </a:spcAft>
              <a:buClr>
                <a:schemeClr val="dk1"/>
              </a:buClr>
              <a:buSzPts val="1100"/>
              <a:buFont typeface="Arial"/>
              <a:buNone/>
            </a:pPr>
            <a:r>
              <a:rPr lang="en-US" sz="1050">
                <a:solidFill>
                  <a:srgbClr val="202122"/>
                </a:solidFill>
                <a:highlight>
                  <a:srgbClr val="FFFFFF"/>
                </a:highlight>
                <a:latin typeface="Arial"/>
                <a:ea typeface="Arial"/>
                <a:cs typeface="Arial"/>
                <a:sym typeface="Arial"/>
              </a:rPr>
              <a:t>In the </a:t>
            </a:r>
            <a:r>
              <a:rPr lang="en-US" sz="1050">
                <a:solidFill>
                  <a:srgbClr val="0645AD"/>
                </a:solidFill>
                <a:highlight>
                  <a:srgbClr val="FFFFFF"/>
                </a:highlight>
                <a:uFill>
                  <a:noFill/>
                </a:uFill>
                <a:latin typeface="Arial"/>
                <a:ea typeface="Arial"/>
                <a:cs typeface="Arial"/>
                <a:sym typeface="Arial"/>
                <a:hlinkClick r:id="rId4">
                  <a:extLst>
                    <a:ext uri="{A12FA001-AC4F-418D-AE19-62706E023703}">
                      <ahyp:hlinkClr val="tx"/>
                    </a:ext>
                  </a:extLst>
                </a:hlinkClick>
              </a:rPr>
              <a:t>SQL:2011</a:t>
            </a:r>
            <a:r>
              <a:rPr lang="en-US" sz="1050">
                <a:solidFill>
                  <a:srgbClr val="202122"/>
                </a:solidFill>
                <a:highlight>
                  <a:srgbClr val="FFFFFF"/>
                </a:highlight>
                <a:latin typeface="Arial"/>
                <a:ea typeface="Arial"/>
                <a:cs typeface="Arial"/>
                <a:sym typeface="Arial"/>
              </a:rPr>
              <a:t> standard, cross joins are part of the optional, "Extended joined table", package.</a:t>
            </a:r>
            <a:endParaRPr sz="1050">
              <a:solidFill>
                <a:srgbClr val="202122"/>
              </a:solidFill>
              <a:highlight>
                <a:srgbClr val="FFFFFF"/>
              </a:highlight>
              <a:latin typeface="Arial"/>
              <a:ea typeface="Arial"/>
              <a:cs typeface="Arial"/>
              <a:sym typeface="Arial"/>
            </a:endParaRPr>
          </a:p>
          <a:p>
            <a:pPr indent="0" lvl="0" marL="0" rtl="0" algn="l">
              <a:lnSpc>
                <a:spcPct val="115000"/>
              </a:lnSpc>
              <a:spcBef>
                <a:spcPts val="500"/>
              </a:spcBef>
              <a:spcAft>
                <a:spcPts val="500"/>
              </a:spcAft>
              <a:buClr>
                <a:schemeClr val="dk1"/>
              </a:buClr>
              <a:buSzPts val="1100"/>
              <a:buFont typeface="Arial"/>
              <a:buNone/>
            </a:pPr>
            <a:r>
              <a:rPr lang="en-US" sz="1050">
                <a:solidFill>
                  <a:srgbClr val="202122"/>
                </a:solidFill>
                <a:highlight>
                  <a:srgbClr val="FFFFFF"/>
                </a:highlight>
                <a:latin typeface="Arial"/>
                <a:ea typeface="Arial"/>
                <a:cs typeface="Arial"/>
                <a:sym typeface="Arial"/>
              </a:rPr>
              <a:t>Normal uses are for checking the server's performance.</a:t>
            </a:r>
            <a:endParaRPr/>
          </a:p>
        </p:txBody>
      </p:sp>
      <p:sp>
        <p:nvSpPr>
          <p:cNvPr id="611" name="Google Shape;611;g149cbb326c7_0_1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49cbb326c7_0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49cbb326c7_0_1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g149cbb326c7_0_1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514c4cb95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514c4cb959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1514c4cb95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498912487e_0_378: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000"/>
              <a:buNone/>
            </a:pPr>
            <a:r>
              <a:t/>
            </a:r>
            <a:endParaRPr/>
          </a:p>
        </p:txBody>
      </p:sp>
      <p:sp>
        <p:nvSpPr>
          <p:cNvPr id="631" name="Google Shape;631;g1498912487e_0_378: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49cbb326c7_0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49cbb326c7_0_2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150">
                <a:solidFill>
                  <a:srgbClr val="232629"/>
                </a:solidFill>
                <a:highlight>
                  <a:srgbClr val="FFFFFF"/>
                </a:highlight>
                <a:latin typeface="Arial"/>
                <a:ea typeface="Arial"/>
                <a:cs typeface="Arial"/>
                <a:sym typeface="Arial"/>
              </a:rPr>
              <a:t>One thing to notice is that when you are self joining it is necessary to use an alias for the table otherwise the table name would be ambiguous.</a:t>
            </a:r>
            <a:endParaRPr/>
          </a:p>
        </p:txBody>
      </p:sp>
      <p:sp>
        <p:nvSpPr>
          <p:cNvPr id="641" name="Google Shape;641;g149cbb326c7_0_2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49cbb326c7_0_2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49cbb326c7_0_2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150">
                <a:solidFill>
                  <a:srgbClr val="232629"/>
                </a:solidFill>
                <a:highlight>
                  <a:srgbClr val="FFFFFF"/>
                </a:highlight>
                <a:latin typeface="Arial"/>
                <a:ea typeface="Arial"/>
                <a:cs typeface="Arial"/>
                <a:sym typeface="Arial"/>
              </a:rPr>
              <a:t>One thing to notice is that when you are self joining it is necessary to use an alias for the table otherwise the table name would be ambiguous.</a:t>
            </a:r>
            <a:endParaRPr/>
          </a:p>
        </p:txBody>
      </p:sp>
      <p:sp>
        <p:nvSpPr>
          <p:cNvPr id="655" name="Google Shape;655;g149cbb326c7_0_2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49cbb326c7_0_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49cbb326c7_0_2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g149cbb326c7_0_2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49cbb326c7_0_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49cbb326c7_0_3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g149cbb326c7_0_3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498912487e_0_371: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000"/>
              <a:buNone/>
            </a:pPr>
            <a:r>
              <a:t/>
            </a:r>
            <a:endParaRPr/>
          </a:p>
        </p:txBody>
      </p:sp>
      <p:sp>
        <p:nvSpPr>
          <p:cNvPr id="687" name="Google Shape;687;g1498912487e_0_371: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49cbb326c7_0_3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49cbb326c7_0_3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g149cbb326c7_0_3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49cbb326c7_0_3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49cbb326c7_0_3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49cbb326c7_0_3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49cbb326c7_0_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49cbb326c7_0_3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g149cbb326c7_0_3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498912487e_0_384: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000"/>
              <a:buNone/>
            </a:pPr>
            <a:r>
              <a:t/>
            </a:r>
            <a:endParaRPr/>
          </a:p>
        </p:txBody>
      </p:sp>
      <p:sp>
        <p:nvSpPr>
          <p:cNvPr id="729" name="Google Shape;729;g1498912487e_0_384: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26" name="Google Shape;32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49cbb326c7_0_3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49cbb326c7_0_3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g149cbb326c7_0_3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49cbb326c7_0_3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49cbb326c7_0_3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g149cbb326c7_0_3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514c4cb959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1514c4cb959_0_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g1514c4cb959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498912487e_0_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1498912487e_0_2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g1498912487e_0_2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fe6503d045_2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fe6503d045_2_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gfe6503d045_2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2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78" name="Google Shape;77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498912487e_0_134: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000"/>
              <a:buNone/>
            </a:pPr>
            <a:r>
              <a:t/>
            </a:r>
            <a:endParaRPr/>
          </a:p>
        </p:txBody>
      </p:sp>
      <p:sp>
        <p:nvSpPr>
          <p:cNvPr id="334" name="Google Shape;334;g1498912487e_0_134: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498912487e_0_295: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000"/>
              <a:buNone/>
            </a:pPr>
            <a:r>
              <a:t/>
            </a:r>
            <a:endParaRPr/>
          </a:p>
        </p:txBody>
      </p:sp>
      <p:sp>
        <p:nvSpPr>
          <p:cNvPr id="344" name="Google Shape;344;g1498912487e_0_295: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498912487e_0_301: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000"/>
              <a:buNone/>
            </a:pPr>
            <a:r>
              <a:t/>
            </a:r>
            <a:endParaRPr/>
          </a:p>
        </p:txBody>
      </p:sp>
      <p:sp>
        <p:nvSpPr>
          <p:cNvPr id="351" name="Google Shape;351;g1498912487e_0_301: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498912487e_0_456: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000"/>
              <a:buNone/>
            </a:pPr>
            <a:r>
              <a:t/>
            </a:r>
            <a:endParaRPr/>
          </a:p>
        </p:txBody>
      </p:sp>
      <p:sp>
        <p:nvSpPr>
          <p:cNvPr id="360" name="Google Shape;360;g1498912487e_0_456: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498912487e_0_4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498912487e_0_4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1498912487e_0_4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noFill/>
      </p:bgPr>
    </p:bg>
    <p:spTree>
      <p:nvGrpSpPr>
        <p:cNvPr id="42" name="Shape 42"/>
        <p:cNvGrpSpPr/>
        <p:nvPr/>
      </p:nvGrpSpPr>
      <p:grpSpPr>
        <a:xfrm>
          <a:off x="0" y="0"/>
          <a:ext cx="0" cy="0"/>
          <a:chOff x="0" y="0"/>
          <a:chExt cx="0" cy="0"/>
        </a:xfrm>
      </p:grpSpPr>
      <p:sp>
        <p:nvSpPr>
          <p:cNvPr id="43" name="Google Shape;43;p2"/>
          <p:cNvSpPr/>
          <p:nvPr/>
        </p:nvSpPr>
        <p:spPr>
          <a:xfrm>
            <a:off x="0" y="1572833"/>
            <a:ext cx="12192000" cy="4127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 name="Google Shape;44;p2"/>
          <p:cNvSpPr txBox="1"/>
          <p:nvPr>
            <p:ph type="title"/>
          </p:nvPr>
        </p:nvSpPr>
        <p:spPr>
          <a:xfrm>
            <a:off x="0" y="2800533"/>
            <a:ext cx="12192000" cy="1917600"/>
          </a:xfrm>
          <a:prstGeom prst="rect">
            <a:avLst/>
          </a:prstGeom>
        </p:spPr>
        <p:txBody>
          <a:bodyPr anchorCtr="0" anchor="t" bIns="121900" lIns="121900" spcFirstLastPara="1" rIns="121900" wrap="square" tIns="121900">
            <a:noAutofit/>
          </a:bodyPr>
          <a:lstStyle>
            <a:lvl1pPr lvl="0" algn="ctr">
              <a:spcBef>
                <a:spcPts val="0"/>
              </a:spcBef>
              <a:spcAft>
                <a:spcPts val="0"/>
              </a:spcAft>
              <a:buClr>
                <a:srgbClr val="FEC14F"/>
              </a:buClr>
              <a:buSzPts val="5300"/>
              <a:buFont typeface="Avenir"/>
              <a:buNone/>
              <a:defRPr sz="5300">
                <a:solidFill>
                  <a:srgbClr val="FEC14F"/>
                </a:solidFill>
                <a:latin typeface="Avenir"/>
                <a:ea typeface="Avenir"/>
                <a:cs typeface="Avenir"/>
                <a:sym typeface="Avenir"/>
              </a:defRPr>
            </a:lvl1pPr>
            <a:lvl2pPr lvl="1" algn="ctr">
              <a:spcBef>
                <a:spcPts val="0"/>
              </a:spcBef>
              <a:spcAft>
                <a:spcPts val="0"/>
              </a:spcAft>
              <a:buClr>
                <a:srgbClr val="FEC14F"/>
              </a:buClr>
              <a:buSzPts val="4800"/>
              <a:buNone/>
              <a:defRPr sz="4800">
                <a:solidFill>
                  <a:srgbClr val="FEC14F"/>
                </a:solidFill>
              </a:defRPr>
            </a:lvl2pPr>
            <a:lvl3pPr lvl="2" algn="ctr">
              <a:spcBef>
                <a:spcPts val="0"/>
              </a:spcBef>
              <a:spcAft>
                <a:spcPts val="0"/>
              </a:spcAft>
              <a:buClr>
                <a:srgbClr val="FEC14F"/>
              </a:buClr>
              <a:buSzPts val="4800"/>
              <a:buNone/>
              <a:defRPr sz="4800">
                <a:solidFill>
                  <a:srgbClr val="FEC14F"/>
                </a:solidFill>
              </a:defRPr>
            </a:lvl3pPr>
            <a:lvl4pPr lvl="3" algn="ctr">
              <a:spcBef>
                <a:spcPts val="0"/>
              </a:spcBef>
              <a:spcAft>
                <a:spcPts val="0"/>
              </a:spcAft>
              <a:buClr>
                <a:srgbClr val="FEC14F"/>
              </a:buClr>
              <a:buSzPts val="4800"/>
              <a:buNone/>
              <a:defRPr sz="4800">
                <a:solidFill>
                  <a:srgbClr val="FEC14F"/>
                </a:solidFill>
              </a:defRPr>
            </a:lvl4pPr>
            <a:lvl5pPr lvl="4" algn="ctr">
              <a:spcBef>
                <a:spcPts val="0"/>
              </a:spcBef>
              <a:spcAft>
                <a:spcPts val="0"/>
              </a:spcAft>
              <a:buClr>
                <a:srgbClr val="FEC14F"/>
              </a:buClr>
              <a:buSzPts val="4800"/>
              <a:buNone/>
              <a:defRPr sz="4800">
                <a:solidFill>
                  <a:srgbClr val="FEC14F"/>
                </a:solidFill>
              </a:defRPr>
            </a:lvl5pPr>
            <a:lvl6pPr lvl="5" algn="ctr">
              <a:spcBef>
                <a:spcPts val="0"/>
              </a:spcBef>
              <a:spcAft>
                <a:spcPts val="0"/>
              </a:spcAft>
              <a:buClr>
                <a:srgbClr val="FEC14F"/>
              </a:buClr>
              <a:buSzPts val="4800"/>
              <a:buNone/>
              <a:defRPr sz="4800">
                <a:solidFill>
                  <a:srgbClr val="FEC14F"/>
                </a:solidFill>
              </a:defRPr>
            </a:lvl6pPr>
            <a:lvl7pPr lvl="6" algn="ctr">
              <a:spcBef>
                <a:spcPts val="0"/>
              </a:spcBef>
              <a:spcAft>
                <a:spcPts val="0"/>
              </a:spcAft>
              <a:buClr>
                <a:srgbClr val="FEC14F"/>
              </a:buClr>
              <a:buSzPts val="4800"/>
              <a:buNone/>
              <a:defRPr sz="4800">
                <a:solidFill>
                  <a:srgbClr val="FEC14F"/>
                </a:solidFill>
              </a:defRPr>
            </a:lvl7pPr>
            <a:lvl8pPr lvl="7" algn="ctr">
              <a:spcBef>
                <a:spcPts val="0"/>
              </a:spcBef>
              <a:spcAft>
                <a:spcPts val="0"/>
              </a:spcAft>
              <a:buClr>
                <a:srgbClr val="FEC14F"/>
              </a:buClr>
              <a:buSzPts val="4800"/>
              <a:buNone/>
              <a:defRPr sz="4800">
                <a:solidFill>
                  <a:srgbClr val="FEC14F"/>
                </a:solidFill>
              </a:defRPr>
            </a:lvl8pPr>
            <a:lvl9pPr lvl="8" algn="ctr">
              <a:spcBef>
                <a:spcPts val="0"/>
              </a:spcBef>
              <a:spcAft>
                <a:spcPts val="0"/>
              </a:spcAft>
              <a:buClr>
                <a:srgbClr val="FEC14F"/>
              </a:buClr>
              <a:buSzPts val="4800"/>
              <a:buNone/>
              <a:defRPr sz="4800">
                <a:solidFill>
                  <a:srgbClr val="FEC14F"/>
                </a:solidFill>
              </a:defRPr>
            </a:lvl9pPr>
          </a:lstStyle>
          <a:p/>
        </p:txBody>
      </p:sp>
      <p:sp>
        <p:nvSpPr>
          <p:cNvPr id="45" name="Google Shape;45;p2"/>
          <p:cNvSpPr/>
          <p:nvPr/>
        </p:nvSpPr>
        <p:spPr>
          <a:xfrm rot="10800000">
            <a:off x="3562533" y="4262593"/>
            <a:ext cx="4862564" cy="15785"/>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rgbClr val="9FC5E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p:cSld name="CUSTOM_3">
    <p:spTree>
      <p:nvGrpSpPr>
        <p:cNvPr id="95" name="Shape 95"/>
        <p:cNvGrpSpPr/>
        <p:nvPr/>
      </p:nvGrpSpPr>
      <p:grpSpPr>
        <a:xfrm>
          <a:off x="0" y="0"/>
          <a:ext cx="0" cy="0"/>
          <a:chOff x="0" y="0"/>
          <a:chExt cx="0" cy="0"/>
        </a:xfrm>
      </p:grpSpPr>
      <p:sp>
        <p:nvSpPr>
          <p:cNvPr id="96" name="Google Shape;96;p11"/>
          <p:cNvSpPr txBox="1"/>
          <p:nvPr>
            <p:ph type="title"/>
          </p:nvPr>
        </p:nvSpPr>
        <p:spPr>
          <a:xfrm>
            <a:off x="647433" y="899933"/>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300"/>
              <a:buNone/>
              <a:defRPr b="1"/>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97" name="Google Shape;97;p11"/>
          <p:cNvSpPr/>
          <p:nvPr/>
        </p:nvSpPr>
        <p:spPr>
          <a:xfrm>
            <a:off x="647433" y="1970433"/>
            <a:ext cx="3190800" cy="3776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 name="Google Shape;98;p11"/>
          <p:cNvSpPr/>
          <p:nvPr/>
        </p:nvSpPr>
        <p:spPr>
          <a:xfrm>
            <a:off x="4125567" y="1970433"/>
            <a:ext cx="7389000" cy="3776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 name="Google Shape;99;p11"/>
          <p:cNvSpPr/>
          <p:nvPr>
            <p:ph idx="2" type="pic"/>
          </p:nvPr>
        </p:nvSpPr>
        <p:spPr>
          <a:xfrm>
            <a:off x="1149400" y="2421967"/>
            <a:ext cx="2257800" cy="2853300"/>
          </a:xfrm>
          <a:prstGeom prst="roundRect">
            <a:avLst>
              <a:gd fmla="val 16667" name="adj"/>
            </a:avLst>
          </a:prstGeom>
          <a:noFill/>
          <a:ln>
            <a:noFill/>
          </a:ln>
        </p:spPr>
      </p:sp>
      <p:sp>
        <p:nvSpPr>
          <p:cNvPr id="100" name="Google Shape;100;p11"/>
          <p:cNvSpPr txBox="1"/>
          <p:nvPr>
            <p:ph idx="1" type="body"/>
          </p:nvPr>
        </p:nvSpPr>
        <p:spPr>
          <a:xfrm>
            <a:off x="4536067" y="2421967"/>
            <a:ext cx="6629700" cy="3017100"/>
          </a:xfrm>
          <a:prstGeom prst="rect">
            <a:avLst/>
          </a:prstGeom>
        </p:spPr>
        <p:txBody>
          <a:bodyPr anchorCtr="0" anchor="t" bIns="121900" lIns="121900" spcFirstLastPara="1" rIns="121900" wrap="square" tIns="121900">
            <a:normAutofit/>
          </a:bodyPr>
          <a:lstStyle>
            <a:lvl1pPr indent="-361950" lvl="0" marL="457200">
              <a:spcBef>
                <a:spcPts val="0"/>
              </a:spcBef>
              <a:spcAft>
                <a:spcPts val="0"/>
              </a:spcAft>
              <a:buClr>
                <a:schemeClr val="lt1"/>
              </a:buClr>
              <a:buSzPts val="2100"/>
              <a:buChar char="●"/>
              <a:defRPr>
                <a:solidFill>
                  <a:schemeClr val="lt1"/>
                </a:solidFill>
              </a:defRPr>
            </a:lvl1pPr>
            <a:lvl2pPr indent="-349250" lvl="1" marL="914400">
              <a:spcBef>
                <a:spcPts val="0"/>
              </a:spcBef>
              <a:spcAft>
                <a:spcPts val="0"/>
              </a:spcAft>
              <a:buClr>
                <a:schemeClr val="lt1"/>
              </a:buClr>
              <a:buSzPts val="1900"/>
              <a:buChar char="○"/>
              <a:defRPr>
                <a:solidFill>
                  <a:schemeClr val="lt1"/>
                </a:solidFill>
              </a:defRPr>
            </a:lvl2pPr>
            <a:lvl3pPr indent="-349250" lvl="2" marL="1371600">
              <a:spcBef>
                <a:spcPts val="0"/>
              </a:spcBef>
              <a:spcAft>
                <a:spcPts val="0"/>
              </a:spcAft>
              <a:buClr>
                <a:schemeClr val="lt1"/>
              </a:buClr>
              <a:buSzPts val="1900"/>
              <a:buChar char="■"/>
              <a:defRPr>
                <a:solidFill>
                  <a:schemeClr val="lt1"/>
                </a:solidFill>
              </a:defRPr>
            </a:lvl3pPr>
            <a:lvl4pPr indent="-349250" lvl="3" marL="1828800">
              <a:spcBef>
                <a:spcPts val="0"/>
              </a:spcBef>
              <a:spcAft>
                <a:spcPts val="0"/>
              </a:spcAft>
              <a:buClr>
                <a:schemeClr val="lt1"/>
              </a:buClr>
              <a:buSzPts val="1900"/>
              <a:buChar char="●"/>
              <a:defRPr>
                <a:solidFill>
                  <a:schemeClr val="lt1"/>
                </a:solidFill>
              </a:defRPr>
            </a:lvl4pPr>
            <a:lvl5pPr indent="-349250" lvl="4" marL="2286000">
              <a:spcBef>
                <a:spcPts val="0"/>
              </a:spcBef>
              <a:spcAft>
                <a:spcPts val="0"/>
              </a:spcAft>
              <a:buClr>
                <a:schemeClr val="lt1"/>
              </a:buClr>
              <a:buSzPts val="1900"/>
              <a:buChar char="○"/>
              <a:defRPr>
                <a:solidFill>
                  <a:schemeClr val="lt1"/>
                </a:solidFill>
              </a:defRPr>
            </a:lvl5pPr>
            <a:lvl6pPr indent="-349250" lvl="5" marL="2743200">
              <a:spcBef>
                <a:spcPts val="0"/>
              </a:spcBef>
              <a:spcAft>
                <a:spcPts val="0"/>
              </a:spcAft>
              <a:buClr>
                <a:schemeClr val="lt1"/>
              </a:buClr>
              <a:buSzPts val="1900"/>
              <a:buChar char="■"/>
              <a:defRPr>
                <a:solidFill>
                  <a:schemeClr val="lt1"/>
                </a:solidFill>
              </a:defRPr>
            </a:lvl6pPr>
            <a:lvl7pPr indent="-349250" lvl="6" marL="3200400">
              <a:spcBef>
                <a:spcPts val="0"/>
              </a:spcBef>
              <a:spcAft>
                <a:spcPts val="0"/>
              </a:spcAft>
              <a:buClr>
                <a:schemeClr val="lt1"/>
              </a:buClr>
              <a:buSzPts val="1900"/>
              <a:buChar char="●"/>
              <a:defRPr>
                <a:solidFill>
                  <a:schemeClr val="lt1"/>
                </a:solidFill>
              </a:defRPr>
            </a:lvl7pPr>
            <a:lvl8pPr indent="-349250" lvl="7" marL="3657600">
              <a:spcBef>
                <a:spcPts val="0"/>
              </a:spcBef>
              <a:spcAft>
                <a:spcPts val="0"/>
              </a:spcAft>
              <a:buClr>
                <a:schemeClr val="lt1"/>
              </a:buClr>
              <a:buSzPts val="1900"/>
              <a:buChar char="○"/>
              <a:defRPr>
                <a:solidFill>
                  <a:schemeClr val="lt1"/>
                </a:solidFill>
              </a:defRPr>
            </a:lvl8pPr>
            <a:lvl9pPr indent="-349250" lvl="8" marL="4114800">
              <a:spcBef>
                <a:spcPts val="0"/>
              </a:spcBef>
              <a:spcAft>
                <a:spcPts val="0"/>
              </a:spcAft>
              <a:buClr>
                <a:schemeClr val="lt1"/>
              </a:buClr>
              <a:buSzPts val="1900"/>
              <a:buChar char="■"/>
              <a:defRPr>
                <a:solidFill>
                  <a:schemeClr val="lt1"/>
                </a:solidFill>
              </a:defRPr>
            </a:lvl9pPr>
          </a:lstStyle>
          <a:p/>
        </p:txBody>
      </p:sp>
      <p:sp>
        <p:nvSpPr>
          <p:cNvPr id="101" name="Google Shape;101;p11"/>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 name="Google Shape;102;p11"/>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3" name="Shape 103"/>
        <p:cNvGrpSpPr/>
        <p:nvPr/>
      </p:nvGrpSpPr>
      <p:grpSpPr>
        <a:xfrm>
          <a:off x="0" y="0"/>
          <a:ext cx="0" cy="0"/>
          <a:chOff x="0" y="0"/>
          <a:chExt cx="0" cy="0"/>
        </a:xfrm>
      </p:grpSpPr>
      <p:sp>
        <p:nvSpPr>
          <p:cNvPr id="104" name="Google Shape;104;p12"/>
          <p:cNvSpPr txBox="1"/>
          <p:nvPr>
            <p:ph type="title"/>
          </p:nvPr>
        </p:nvSpPr>
        <p:spPr>
          <a:xfrm>
            <a:off x="653667" y="600200"/>
            <a:ext cx="11220900" cy="5454300"/>
          </a:xfrm>
          <a:prstGeom prst="rect">
            <a:avLst/>
          </a:prstGeom>
        </p:spPr>
        <p:txBody>
          <a:bodyPr anchorCtr="0" anchor="ctr" bIns="121900" lIns="121900" spcFirstLastPara="1" rIns="121900" wrap="square" tIns="121900">
            <a:spAutoFit/>
          </a:bodyPr>
          <a:lstStyle>
            <a:lvl1pPr lvl="0">
              <a:spcBef>
                <a:spcPts val="0"/>
              </a:spcBef>
              <a:spcAft>
                <a:spcPts val="0"/>
              </a:spcAft>
              <a:buClr>
                <a:srgbClr val="0079C0"/>
              </a:buClr>
              <a:buSzPts val="6300"/>
              <a:buChar char="●"/>
              <a:defRPr b="1" sz="6300">
                <a:solidFill>
                  <a:srgbClr val="0079C0"/>
                </a:solidFill>
              </a:defRPr>
            </a:lvl1pPr>
            <a:lvl2pPr lvl="1">
              <a:spcBef>
                <a:spcPts val="0"/>
              </a:spcBef>
              <a:spcAft>
                <a:spcPts val="0"/>
              </a:spcAft>
              <a:buSzPts val="6400"/>
              <a:buChar char="○"/>
              <a:defRPr sz="6400"/>
            </a:lvl2pPr>
            <a:lvl3pPr lvl="2">
              <a:spcBef>
                <a:spcPts val="0"/>
              </a:spcBef>
              <a:spcAft>
                <a:spcPts val="0"/>
              </a:spcAft>
              <a:buSzPts val="6400"/>
              <a:buChar char="■"/>
              <a:defRPr sz="6400"/>
            </a:lvl3pPr>
            <a:lvl4pPr lvl="3">
              <a:spcBef>
                <a:spcPts val="0"/>
              </a:spcBef>
              <a:spcAft>
                <a:spcPts val="0"/>
              </a:spcAft>
              <a:buSzPts val="6400"/>
              <a:buChar char="●"/>
              <a:defRPr sz="6400"/>
            </a:lvl4pPr>
            <a:lvl5pPr lvl="4">
              <a:spcBef>
                <a:spcPts val="0"/>
              </a:spcBef>
              <a:spcAft>
                <a:spcPts val="0"/>
              </a:spcAft>
              <a:buSzPts val="6400"/>
              <a:buChar char="○"/>
              <a:defRPr sz="6400"/>
            </a:lvl5pPr>
            <a:lvl6pPr lvl="5">
              <a:spcBef>
                <a:spcPts val="0"/>
              </a:spcBef>
              <a:spcAft>
                <a:spcPts val="0"/>
              </a:spcAft>
              <a:buSzPts val="6400"/>
              <a:buChar char="■"/>
              <a:defRPr sz="6400"/>
            </a:lvl6pPr>
            <a:lvl7pPr lvl="6">
              <a:spcBef>
                <a:spcPts val="0"/>
              </a:spcBef>
              <a:spcAft>
                <a:spcPts val="0"/>
              </a:spcAft>
              <a:buSzPts val="6400"/>
              <a:buChar char="●"/>
              <a:defRPr sz="6400"/>
            </a:lvl7pPr>
            <a:lvl8pPr lvl="7">
              <a:spcBef>
                <a:spcPts val="0"/>
              </a:spcBef>
              <a:spcAft>
                <a:spcPts val="0"/>
              </a:spcAft>
              <a:buSzPts val="6400"/>
              <a:buChar char="○"/>
              <a:defRPr sz="6400"/>
            </a:lvl8pPr>
            <a:lvl9pPr lvl="8">
              <a:spcBef>
                <a:spcPts val="0"/>
              </a:spcBef>
              <a:spcAft>
                <a:spcPts val="0"/>
              </a:spcAft>
              <a:buSzPts val="6400"/>
              <a:buChar char="■"/>
              <a:defRPr sz="6400"/>
            </a:lvl9pPr>
          </a:lstStyle>
          <a:p/>
        </p:txBody>
      </p:sp>
      <p:sp>
        <p:nvSpPr>
          <p:cNvPr id="105" name="Google Shape;105;p12"/>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 name="Google Shape;106;p12"/>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7" name="Shape 107"/>
        <p:cNvGrpSpPr/>
        <p:nvPr/>
      </p:nvGrpSpPr>
      <p:grpSpPr>
        <a:xfrm>
          <a:off x="0" y="0"/>
          <a:ext cx="0" cy="0"/>
          <a:chOff x="0" y="0"/>
          <a:chExt cx="0" cy="0"/>
        </a:xfrm>
      </p:grpSpPr>
      <p:sp>
        <p:nvSpPr>
          <p:cNvPr id="108" name="Google Shape;108;p13"/>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 name="Google Shape;109;p13"/>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descr="Celestia-R1---OverlayTitleHD.png" id="111" name="Google Shape;111;p14"/>
          <p:cNvPicPr preferRelativeResize="0"/>
          <p:nvPr/>
        </p:nvPicPr>
        <p:blipFill rotWithShape="1">
          <a:blip r:embed="rId3">
            <a:alphaModFix/>
          </a:blip>
          <a:srcRect b="0" l="0" r="0" t="0"/>
          <a:stretch/>
        </p:blipFill>
        <p:spPr>
          <a:xfrm>
            <a:off x="1" y="0"/>
            <a:ext cx="12188270" cy="6855959"/>
          </a:xfrm>
          <a:prstGeom prst="rect">
            <a:avLst/>
          </a:prstGeom>
          <a:noFill/>
          <a:ln>
            <a:noFill/>
          </a:ln>
        </p:spPr>
      </p:pic>
      <p:sp>
        <p:nvSpPr>
          <p:cNvPr id="112" name="Google Shape;112;p14"/>
          <p:cNvSpPr txBox="1"/>
          <p:nvPr>
            <p:ph type="ctrTitle"/>
          </p:nvPr>
        </p:nvSpPr>
        <p:spPr>
          <a:xfrm>
            <a:off x="3962399" y="1964267"/>
            <a:ext cx="7197600" cy="24216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chemeClr val="lt1"/>
              </a:buClr>
              <a:buSzPts val="1500"/>
              <a:buFont typeface="Calibri"/>
              <a:buNone/>
              <a:defRPr b="0" i="0" sz="4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500"/>
              <a:buFont typeface="Arial"/>
              <a:buNone/>
              <a:defRPr b="0" i="0" sz="1800" u="none" cap="none" strike="noStrike">
                <a:solidFill>
                  <a:schemeClr val="lt2"/>
                </a:solidFill>
              </a:defRPr>
            </a:lvl2pPr>
            <a:lvl3pPr lvl="2" marR="0" rtl="0" algn="l">
              <a:lnSpc>
                <a:spcPct val="100000"/>
              </a:lnSpc>
              <a:spcBef>
                <a:spcPts val="0"/>
              </a:spcBef>
              <a:spcAft>
                <a:spcPts val="0"/>
              </a:spcAft>
              <a:buClr>
                <a:schemeClr val="lt2"/>
              </a:buClr>
              <a:buSzPts val="1500"/>
              <a:buFont typeface="Arial"/>
              <a:buNone/>
              <a:defRPr b="0" i="0" sz="1800" u="none" cap="none" strike="noStrike">
                <a:solidFill>
                  <a:schemeClr val="lt2"/>
                </a:solidFill>
              </a:defRPr>
            </a:lvl3pPr>
            <a:lvl4pPr lvl="3" marR="0" rtl="0" algn="l">
              <a:lnSpc>
                <a:spcPct val="100000"/>
              </a:lnSpc>
              <a:spcBef>
                <a:spcPts val="0"/>
              </a:spcBef>
              <a:spcAft>
                <a:spcPts val="0"/>
              </a:spcAft>
              <a:buClr>
                <a:schemeClr val="lt2"/>
              </a:buClr>
              <a:buSzPts val="1500"/>
              <a:buFont typeface="Arial"/>
              <a:buNone/>
              <a:defRPr b="0" i="0" sz="1800" u="none" cap="none" strike="noStrike">
                <a:solidFill>
                  <a:schemeClr val="lt2"/>
                </a:solidFill>
              </a:defRPr>
            </a:lvl4pPr>
            <a:lvl5pPr lvl="4" marR="0" rtl="0" algn="l">
              <a:lnSpc>
                <a:spcPct val="100000"/>
              </a:lnSpc>
              <a:spcBef>
                <a:spcPts val="0"/>
              </a:spcBef>
              <a:spcAft>
                <a:spcPts val="0"/>
              </a:spcAft>
              <a:buClr>
                <a:schemeClr val="lt2"/>
              </a:buClr>
              <a:buSzPts val="1500"/>
              <a:buFont typeface="Arial"/>
              <a:buNone/>
              <a:defRPr b="0" i="0" sz="1800" u="none" cap="none" strike="noStrike">
                <a:solidFill>
                  <a:schemeClr val="lt2"/>
                </a:solidFill>
              </a:defRPr>
            </a:lvl5pPr>
            <a:lvl6pPr lvl="5" marR="0" rtl="0" algn="l">
              <a:lnSpc>
                <a:spcPct val="100000"/>
              </a:lnSpc>
              <a:spcBef>
                <a:spcPts val="0"/>
              </a:spcBef>
              <a:spcAft>
                <a:spcPts val="0"/>
              </a:spcAft>
              <a:buClr>
                <a:schemeClr val="lt2"/>
              </a:buClr>
              <a:buSzPts val="1500"/>
              <a:buFont typeface="Arial"/>
              <a:buNone/>
              <a:defRPr b="0" i="0" sz="1800" u="none" cap="none" strike="noStrike">
                <a:solidFill>
                  <a:schemeClr val="lt2"/>
                </a:solidFill>
              </a:defRPr>
            </a:lvl6pPr>
            <a:lvl7pPr lvl="6" marR="0" rtl="0" algn="l">
              <a:lnSpc>
                <a:spcPct val="100000"/>
              </a:lnSpc>
              <a:spcBef>
                <a:spcPts val="0"/>
              </a:spcBef>
              <a:spcAft>
                <a:spcPts val="0"/>
              </a:spcAft>
              <a:buClr>
                <a:schemeClr val="lt2"/>
              </a:buClr>
              <a:buSzPts val="1500"/>
              <a:buFont typeface="Arial"/>
              <a:buNone/>
              <a:defRPr b="0" i="0" sz="1800" u="none" cap="none" strike="noStrike">
                <a:solidFill>
                  <a:schemeClr val="lt2"/>
                </a:solidFill>
              </a:defRPr>
            </a:lvl7pPr>
            <a:lvl8pPr lvl="7" marR="0" rtl="0" algn="l">
              <a:lnSpc>
                <a:spcPct val="100000"/>
              </a:lnSpc>
              <a:spcBef>
                <a:spcPts val="0"/>
              </a:spcBef>
              <a:spcAft>
                <a:spcPts val="0"/>
              </a:spcAft>
              <a:buClr>
                <a:schemeClr val="lt2"/>
              </a:buClr>
              <a:buSzPts val="1500"/>
              <a:buFont typeface="Arial"/>
              <a:buNone/>
              <a:defRPr b="0" i="0" sz="1800" u="none" cap="none" strike="noStrike">
                <a:solidFill>
                  <a:schemeClr val="lt2"/>
                </a:solidFill>
              </a:defRPr>
            </a:lvl8pPr>
            <a:lvl9pPr lvl="8" marR="0" rtl="0" algn="l">
              <a:lnSpc>
                <a:spcPct val="100000"/>
              </a:lnSpc>
              <a:spcBef>
                <a:spcPts val="0"/>
              </a:spcBef>
              <a:spcAft>
                <a:spcPts val="0"/>
              </a:spcAft>
              <a:buClr>
                <a:schemeClr val="lt2"/>
              </a:buClr>
              <a:buSzPts val="1500"/>
              <a:buFont typeface="Arial"/>
              <a:buNone/>
              <a:defRPr b="0" i="0" sz="1800" u="none" cap="none" strike="noStrike">
                <a:solidFill>
                  <a:schemeClr val="lt2"/>
                </a:solidFill>
              </a:defRPr>
            </a:lvl9pPr>
          </a:lstStyle>
          <a:p/>
        </p:txBody>
      </p:sp>
      <p:sp>
        <p:nvSpPr>
          <p:cNvPr id="113" name="Google Shape;113;p14"/>
          <p:cNvSpPr txBox="1"/>
          <p:nvPr>
            <p:ph idx="1" type="subTitle"/>
          </p:nvPr>
        </p:nvSpPr>
        <p:spPr>
          <a:xfrm>
            <a:off x="3962399" y="4385733"/>
            <a:ext cx="7197600" cy="1405500"/>
          </a:xfrm>
          <a:prstGeom prst="rect">
            <a:avLst/>
          </a:prstGeom>
          <a:noFill/>
          <a:ln>
            <a:noFill/>
          </a:ln>
        </p:spPr>
        <p:txBody>
          <a:bodyPr anchorCtr="0" anchor="t" bIns="91425" lIns="91425" spcFirstLastPara="1" rIns="91425" wrap="square" tIns="91425">
            <a:normAutofit/>
          </a:bodyPr>
          <a:lstStyle>
            <a:lvl1pPr lv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lvl="1" marR="0" rtl="0" algn="ctr">
              <a:lnSpc>
                <a:spcPct val="10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2pPr>
            <a:lvl3pPr lvl="2" marR="0" rtl="0" algn="ctr">
              <a:lnSpc>
                <a:spcPct val="100000"/>
              </a:lnSpc>
              <a:spcBef>
                <a:spcPts val="100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3pPr>
            <a:lvl4pPr lvl="3"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4pPr>
            <a:lvl5pPr lvl="4"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5pPr>
            <a:lvl6pPr lvl="5"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6pPr>
            <a:lvl7pPr lvl="6"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7pPr>
            <a:lvl8pPr lvl="7"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8pPr>
            <a:lvl9pPr lvl="8" marR="0" rtl="0" algn="ctr">
              <a:lnSpc>
                <a:spcPct val="100000"/>
              </a:lnSpc>
              <a:spcBef>
                <a:spcPts val="1000"/>
              </a:spcBef>
              <a:spcAft>
                <a:spcPts val="1000"/>
              </a:spcAft>
              <a:buClr>
                <a:schemeClr val="lt1"/>
              </a:buClr>
              <a:buSzPts val="1200"/>
              <a:buFont typeface="Arial"/>
              <a:buNone/>
              <a:defRPr b="0" i="0" sz="1200" u="none" cap="none" strike="noStrike">
                <a:solidFill>
                  <a:schemeClr val="lt1"/>
                </a:solidFill>
                <a:latin typeface="Calibri"/>
                <a:ea typeface="Calibri"/>
                <a:cs typeface="Calibri"/>
                <a:sym typeface="Calibri"/>
              </a:defRPr>
            </a:lvl9pPr>
          </a:lstStyle>
          <a:p/>
        </p:txBody>
      </p:sp>
      <p:sp>
        <p:nvSpPr>
          <p:cNvPr id="114" name="Google Shape;114;p14"/>
          <p:cNvSpPr txBox="1"/>
          <p:nvPr>
            <p:ph idx="10" type="dt"/>
          </p:nvPr>
        </p:nvSpPr>
        <p:spPr>
          <a:xfrm>
            <a:off x="8932557" y="5870575"/>
            <a:ext cx="1600200" cy="3777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chemeClr val="lt1"/>
              </a:buClr>
              <a:buSzPts val="15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9pPr>
          </a:lstStyle>
          <a:p/>
        </p:txBody>
      </p:sp>
      <p:sp>
        <p:nvSpPr>
          <p:cNvPr id="115" name="Google Shape;115;p14"/>
          <p:cNvSpPr txBox="1"/>
          <p:nvPr>
            <p:ph idx="11" type="ftr"/>
          </p:nvPr>
        </p:nvSpPr>
        <p:spPr>
          <a:xfrm>
            <a:off x="3962399" y="5870575"/>
            <a:ext cx="4893900" cy="377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15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9pPr>
          </a:lstStyle>
          <a:p/>
        </p:txBody>
      </p:sp>
      <p:sp>
        <p:nvSpPr>
          <p:cNvPr id="116" name="Google Shape;116;p14"/>
          <p:cNvSpPr txBox="1"/>
          <p:nvPr>
            <p:ph idx="12" type="sldNum"/>
          </p:nvPr>
        </p:nvSpPr>
        <p:spPr>
          <a:xfrm>
            <a:off x="10608958" y="5870575"/>
            <a:ext cx="551100" cy="377700"/>
          </a:xfrm>
          <a:prstGeom prst="rect">
            <a:avLst/>
          </a:prstGeom>
          <a:noFill/>
          <a:ln>
            <a:noFill/>
          </a:ln>
        </p:spPr>
        <p:txBody>
          <a:bodyPr anchorCtr="0" anchor="ctr" bIns="45675" lIns="91425" spcFirstLastPara="1" rIns="91425" wrap="square" tIns="456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_HEADER_1">
    <p:spTree>
      <p:nvGrpSpPr>
        <p:cNvPr id="117" name="Shape 117"/>
        <p:cNvGrpSpPr/>
        <p:nvPr/>
      </p:nvGrpSpPr>
      <p:grpSpPr>
        <a:xfrm>
          <a:off x="0" y="0"/>
          <a:ext cx="0" cy="0"/>
          <a:chOff x="0" y="0"/>
          <a:chExt cx="0" cy="0"/>
        </a:xfrm>
      </p:grpSpPr>
      <p:grpSp>
        <p:nvGrpSpPr>
          <p:cNvPr id="118" name="Google Shape;118;p15"/>
          <p:cNvGrpSpPr/>
          <p:nvPr/>
        </p:nvGrpSpPr>
        <p:grpSpPr>
          <a:xfrm>
            <a:off x="0" y="-2373"/>
            <a:ext cx="12192000" cy="6867714"/>
            <a:chOff x="0" y="-2373"/>
            <a:chExt cx="12192000" cy="6867027"/>
          </a:xfrm>
        </p:grpSpPr>
        <p:sp>
          <p:nvSpPr>
            <p:cNvPr id="119" name="Google Shape;119;p1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0" name="Google Shape;120;p15"/>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1" name="Google Shape;121;p15"/>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2" name="Google Shape;122;p15"/>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3" name="Google Shape;123;p15"/>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4" name="Google Shape;124;p15"/>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5" name="Google Shape;125;p15"/>
            <p:cNvSpPr/>
            <p:nvPr/>
          </p:nvSpPr>
          <p:spPr>
            <a:xfrm>
              <a:off x="7289800" y="402165"/>
              <a:ext cx="4479000" cy="6053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6" name="Google Shape;126;p15"/>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7" name="Google Shape;127;p15"/>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28" name="Google Shape;128;p15"/>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29" name="Google Shape;129;p15"/>
          <p:cNvSpPr txBox="1"/>
          <p:nvPr>
            <p:ph type="title"/>
          </p:nvPr>
        </p:nvSpPr>
        <p:spPr>
          <a:xfrm>
            <a:off x="1154956" y="2677645"/>
            <a:ext cx="4350900" cy="228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2"/>
              </a:buClr>
              <a:buSzPts val="15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2"/>
                </a:solidFill>
              </a:defRPr>
            </a:lvl2pPr>
            <a:lvl3pPr lvl="2" marR="0" rtl="0" algn="l">
              <a:lnSpc>
                <a:spcPct val="100000"/>
              </a:lnSpc>
              <a:spcBef>
                <a:spcPts val="0"/>
              </a:spcBef>
              <a:spcAft>
                <a:spcPts val="0"/>
              </a:spcAft>
              <a:buSzPts val="1500"/>
              <a:buNone/>
              <a:defRPr b="0" i="0" sz="1800" u="none" cap="none" strike="noStrike">
                <a:solidFill>
                  <a:schemeClr val="dk2"/>
                </a:solidFill>
              </a:defRPr>
            </a:lvl3pPr>
            <a:lvl4pPr lvl="3" marR="0" rtl="0" algn="l">
              <a:lnSpc>
                <a:spcPct val="100000"/>
              </a:lnSpc>
              <a:spcBef>
                <a:spcPts val="0"/>
              </a:spcBef>
              <a:spcAft>
                <a:spcPts val="0"/>
              </a:spcAft>
              <a:buSzPts val="1500"/>
              <a:buNone/>
              <a:defRPr b="0" i="0" sz="1800" u="none" cap="none" strike="noStrike">
                <a:solidFill>
                  <a:schemeClr val="dk2"/>
                </a:solidFill>
              </a:defRPr>
            </a:lvl4pPr>
            <a:lvl5pPr lvl="4" marR="0" rtl="0" algn="l">
              <a:lnSpc>
                <a:spcPct val="100000"/>
              </a:lnSpc>
              <a:spcBef>
                <a:spcPts val="0"/>
              </a:spcBef>
              <a:spcAft>
                <a:spcPts val="0"/>
              </a:spcAft>
              <a:buSzPts val="1500"/>
              <a:buNone/>
              <a:defRPr b="0" i="0" sz="1800" u="none" cap="none" strike="noStrike">
                <a:solidFill>
                  <a:schemeClr val="dk2"/>
                </a:solidFill>
              </a:defRPr>
            </a:lvl5pPr>
            <a:lvl6pPr lvl="5" marR="0" rtl="0" algn="l">
              <a:lnSpc>
                <a:spcPct val="100000"/>
              </a:lnSpc>
              <a:spcBef>
                <a:spcPts val="0"/>
              </a:spcBef>
              <a:spcAft>
                <a:spcPts val="0"/>
              </a:spcAft>
              <a:buSzPts val="1500"/>
              <a:buNone/>
              <a:defRPr b="0" i="0" sz="1800" u="none" cap="none" strike="noStrike">
                <a:solidFill>
                  <a:schemeClr val="dk2"/>
                </a:solidFill>
              </a:defRPr>
            </a:lvl6pPr>
            <a:lvl7pPr lvl="6" marR="0" rtl="0" algn="l">
              <a:lnSpc>
                <a:spcPct val="100000"/>
              </a:lnSpc>
              <a:spcBef>
                <a:spcPts val="0"/>
              </a:spcBef>
              <a:spcAft>
                <a:spcPts val="0"/>
              </a:spcAft>
              <a:buSzPts val="1500"/>
              <a:buNone/>
              <a:defRPr b="0" i="0" sz="1800" u="none" cap="none" strike="noStrike">
                <a:solidFill>
                  <a:schemeClr val="dk2"/>
                </a:solidFill>
              </a:defRPr>
            </a:lvl7pPr>
            <a:lvl8pPr lvl="7" marR="0" rtl="0" algn="l">
              <a:lnSpc>
                <a:spcPct val="100000"/>
              </a:lnSpc>
              <a:spcBef>
                <a:spcPts val="0"/>
              </a:spcBef>
              <a:spcAft>
                <a:spcPts val="0"/>
              </a:spcAft>
              <a:buSzPts val="1500"/>
              <a:buNone/>
              <a:defRPr b="0" i="0" sz="1800" u="none" cap="none" strike="noStrike">
                <a:solidFill>
                  <a:schemeClr val="dk2"/>
                </a:solidFill>
              </a:defRPr>
            </a:lvl8pPr>
            <a:lvl9pPr lvl="8" marR="0" rtl="0" algn="l">
              <a:lnSpc>
                <a:spcPct val="100000"/>
              </a:lnSpc>
              <a:spcBef>
                <a:spcPts val="0"/>
              </a:spcBef>
              <a:spcAft>
                <a:spcPts val="0"/>
              </a:spcAft>
              <a:buSzPts val="1500"/>
              <a:buNone/>
              <a:defRPr b="0" i="0" sz="1800" u="none" cap="none" strike="noStrike">
                <a:solidFill>
                  <a:schemeClr val="dk2"/>
                </a:solidFill>
              </a:defRPr>
            </a:lvl9pPr>
          </a:lstStyle>
          <a:p/>
        </p:txBody>
      </p:sp>
      <p:sp>
        <p:nvSpPr>
          <p:cNvPr id="130" name="Google Shape;130;p15"/>
          <p:cNvSpPr txBox="1"/>
          <p:nvPr>
            <p:ph idx="1" type="body"/>
          </p:nvPr>
        </p:nvSpPr>
        <p:spPr>
          <a:xfrm>
            <a:off x="6895558" y="2677644"/>
            <a:ext cx="3755400" cy="2283900"/>
          </a:xfrm>
          <a:prstGeom prst="rect">
            <a:avLst/>
          </a:prstGeom>
          <a:noFill/>
          <a:ln>
            <a:noFill/>
          </a:ln>
        </p:spPr>
        <p:txBody>
          <a:bodyPr anchorCtr="0" anchor="ctr" bIns="91425" lIns="91425" spcFirstLastPara="1" rIns="91425" wrap="square" tIns="91425">
            <a:normAutofit/>
          </a:bodyPr>
          <a:lstStyle>
            <a:lvl1pPr indent="-228600" lvl="0" marL="457200" marR="0" rtl="0" algn="l">
              <a:lnSpc>
                <a:spcPct val="100000"/>
              </a:lnSpc>
              <a:spcBef>
                <a:spcPts val="1000"/>
              </a:spcBef>
              <a:spcAft>
                <a:spcPts val="0"/>
              </a:spcAft>
              <a:buClr>
                <a:schemeClr val="accent1"/>
              </a:buClr>
              <a:buSzPts val="1500"/>
              <a:buFont typeface="Noto Sans Symbols"/>
              <a:buNone/>
              <a:defRPr b="0" i="0" sz="21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300"/>
              <a:buFont typeface="Noto Sans Symbols"/>
              <a:buNone/>
              <a:defRPr b="0" i="0" sz="18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00"/>
              <a:buFont typeface="Noto Sans Symbols"/>
              <a:buNone/>
              <a:defRPr b="0" i="0" sz="16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9pPr>
          </a:lstStyle>
          <a:p/>
        </p:txBody>
      </p:sp>
      <p:sp>
        <p:nvSpPr>
          <p:cNvPr id="131" name="Google Shape;131;p15"/>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SzPts val="15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9pPr>
          </a:lstStyle>
          <a:p/>
        </p:txBody>
      </p:sp>
      <p:sp>
        <p:nvSpPr>
          <p:cNvPr id="132" name="Google Shape;132;p15"/>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SzPts val="15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9pPr>
          </a:lstStyle>
          <a:p/>
        </p:txBody>
      </p:sp>
      <p:sp>
        <p:nvSpPr>
          <p:cNvPr id="133" name="Google Shape;133;p1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34" name="Google Shape;134;p15"/>
          <p:cNvSpPr txBox="1"/>
          <p:nvPr>
            <p:ph idx="12" type="sldNum"/>
          </p:nvPr>
        </p:nvSpPr>
        <p:spPr>
          <a:xfrm>
            <a:off x="10352540" y="295729"/>
            <a:ext cx="838200" cy="767700"/>
          </a:xfrm>
          <a:prstGeom prst="rect">
            <a:avLst/>
          </a:prstGeom>
          <a:noFill/>
          <a:ln>
            <a:noFill/>
          </a:ln>
        </p:spPr>
        <p:txBody>
          <a:bodyPr anchorCtr="0" anchor="b" bIns="45675" lIns="91425" spcFirstLastPara="1" rIns="91425" wrap="square" tIns="45675">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5" name="Shape 135"/>
        <p:cNvGrpSpPr/>
        <p:nvPr/>
      </p:nvGrpSpPr>
      <p:grpSpPr>
        <a:xfrm>
          <a:off x="0" y="0"/>
          <a:ext cx="0" cy="0"/>
          <a:chOff x="0" y="0"/>
          <a:chExt cx="0" cy="0"/>
        </a:xfrm>
      </p:grpSpPr>
      <p:sp>
        <p:nvSpPr>
          <p:cNvPr id="136" name="Google Shape;136;p16"/>
          <p:cNvSpPr txBox="1"/>
          <p:nvPr>
            <p:ph type="title"/>
          </p:nvPr>
        </p:nvSpPr>
        <p:spPr>
          <a:xfrm>
            <a:off x="568017" y="973663"/>
            <a:ext cx="10822500" cy="707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SzPts val="3000"/>
              <a:buNone/>
              <a:defRPr b="1" i="0" sz="3000" u="none" cap="none" strike="noStrike"/>
            </a:lvl1pPr>
            <a:lvl2pPr lvl="1" marR="0" rtl="0" algn="l">
              <a:lnSpc>
                <a:spcPct val="100000"/>
              </a:lnSpc>
              <a:spcBef>
                <a:spcPts val="0"/>
              </a:spcBef>
              <a:spcAft>
                <a:spcPts val="0"/>
              </a:spcAft>
              <a:buSzPts val="1500"/>
              <a:buNone/>
              <a:defRPr b="0" i="0" sz="1800" u="none" cap="none" strike="noStrike">
                <a:solidFill>
                  <a:schemeClr val="dk2"/>
                </a:solidFill>
              </a:defRPr>
            </a:lvl2pPr>
            <a:lvl3pPr lvl="2" marR="0" rtl="0" algn="l">
              <a:lnSpc>
                <a:spcPct val="100000"/>
              </a:lnSpc>
              <a:spcBef>
                <a:spcPts val="0"/>
              </a:spcBef>
              <a:spcAft>
                <a:spcPts val="0"/>
              </a:spcAft>
              <a:buSzPts val="1500"/>
              <a:buNone/>
              <a:defRPr b="0" i="0" sz="1800" u="none" cap="none" strike="noStrike">
                <a:solidFill>
                  <a:schemeClr val="dk2"/>
                </a:solidFill>
              </a:defRPr>
            </a:lvl3pPr>
            <a:lvl4pPr lvl="3" marR="0" rtl="0" algn="l">
              <a:lnSpc>
                <a:spcPct val="100000"/>
              </a:lnSpc>
              <a:spcBef>
                <a:spcPts val="0"/>
              </a:spcBef>
              <a:spcAft>
                <a:spcPts val="0"/>
              </a:spcAft>
              <a:buSzPts val="1500"/>
              <a:buNone/>
              <a:defRPr b="0" i="0" sz="1800" u="none" cap="none" strike="noStrike">
                <a:solidFill>
                  <a:schemeClr val="dk2"/>
                </a:solidFill>
              </a:defRPr>
            </a:lvl4pPr>
            <a:lvl5pPr lvl="4" marR="0" rtl="0" algn="l">
              <a:lnSpc>
                <a:spcPct val="100000"/>
              </a:lnSpc>
              <a:spcBef>
                <a:spcPts val="0"/>
              </a:spcBef>
              <a:spcAft>
                <a:spcPts val="0"/>
              </a:spcAft>
              <a:buSzPts val="1500"/>
              <a:buNone/>
              <a:defRPr b="0" i="0" sz="1800" u="none" cap="none" strike="noStrike">
                <a:solidFill>
                  <a:schemeClr val="dk2"/>
                </a:solidFill>
              </a:defRPr>
            </a:lvl5pPr>
            <a:lvl6pPr lvl="5" marR="0" rtl="0" algn="l">
              <a:lnSpc>
                <a:spcPct val="100000"/>
              </a:lnSpc>
              <a:spcBef>
                <a:spcPts val="0"/>
              </a:spcBef>
              <a:spcAft>
                <a:spcPts val="0"/>
              </a:spcAft>
              <a:buSzPts val="1500"/>
              <a:buNone/>
              <a:defRPr b="0" i="0" sz="1800" u="none" cap="none" strike="noStrike">
                <a:solidFill>
                  <a:schemeClr val="dk2"/>
                </a:solidFill>
              </a:defRPr>
            </a:lvl6pPr>
            <a:lvl7pPr lvl="6" marR="0" rtl="0" algn="l">
              <a:lnSpc>
                <a:spcPct val="100000"/>
              </a:lnSpc>
              <a:spcBef>
                <a:spcPts val="0"/>
              </a:spcBef>
              <a:spcAft>
                <a:spcPts val="0"/>
              </a:spcAft>
              <a:buSzPts val="1500"/>
              <a:buNone/>
              <a:defRPr b="0" i="0" sz="1800" u="none" cap="none" strike="noStrike">
                <a:solidFill>
                  <a:schemeClr val="dk2"/>
                </a:solidFill>
              </a:defRPr>
            </a:lvl7pPr>
            <a:lvl8pPr lvl="7" marR="0" rtl="0" algn="l">
              <a:lnSpc>
                <a:spcPct val="100000"/>
              </a:lnSpc>
              <a:spcBef>
                <a:spcPts val="0"/>
              </a:spcBef>
              <a:spcAft>
                <a:spcPts val="0"/>
              </a:spcAft>
              <a:buSzPts val="1500"/>
              <a:buNone/>
              <a:defRPr b="0" i="0" sz="1800" u="none" cap="none" strike="noStrike">
                <a:solidFill>
                  <a:schemeClr val="dk2"/>
                </a:solidFill>
              </a:defRPr>
            </a:lvl8pPr>
            <a:lvl9pPr lvl="8" marR="0" rtl="0" algn="l">
              <a:lnSpc>
                <a:spcPct val="100000"/>
              </a:lnSpc>
              <a:spcBef>
                <a:spcPts val="0"/>
              </a:spcBef>
              <a:spcAft>
                <a:spcPts val="0"/>
              </a:spcAft>
              <a:buSzPts val="1500"/>
              <a:buNone/>
              <a:defRPr b="0" i="0" sz="1800" u="none" cap="none" strike="noStrike">
                <a:solidFill>
                  <a:schemeClr val="dk2"/>
                </a:solidFill>
              </a:defRPr>
            </a:lvl9pPr>
          </a:lstStyle>
          <a:p/>
        </p:txBody>
      </p:sp>
      <p:sp>
        <p:nvSpPr>
          <p:cNvPr id="137" name="Google Shape;137;p16"/>
          <p:cNvSpPr txBox="1"/>
          <p:nvPr>
            <p:ph idx="1" type="body"/>
          </p:nvPr>
        </p:nvSpPr>
        <p:spPr>
          <a:xfrm>
            <a:off x="698500" y="1720800"/>
            <a:ext cx="10915500" cy="4527300"/>
          </a:xfrm>
          <a:prstGeom prst="rect">
            <a:avLst/>
          </a:prstGeom>
          <a:noFill/>
          <a:ln>
            <a:noFill/>
          </a:ln>
        </p:spPr>
        <p:txBody>
          <a:bodyPr anchorCtr="0" anchor="t" bIns="91425" lIns="91425" spcFirstLastPara="1" rIns="91425" wrap="square" tIns="91425">
            <a:normAutofit/>
          </a:bodyPr>
          <a:lstStyle>
            <a:lvl1pPr indent="-323850" lvl="0" marL="457200" marR="0" rtl="0" algn="l">
              <a:lnSpc>
                <a:spcPct val="100000"/>
              </a:lnSpc>
              <a:spcBef>
                <a:spcPts val="1000"/>
              </a:spcBef>
              <a:spcAft>
                <a:spcPts val="0"/>
              </a:spcAft>
              <a:buClr>
                <a:srgbClr val="FF9900"/>
              </a:buClr>
              <a:buSzPts val="1500"/>
              <a:buChar char="❑"/>
              <a:defRPr i="0" sz="1800" u="none" cap="none" strike="noStrike">
                <a:solidFill>
                  <a:srgbClr val="222222"/>
                </a:solidFill>
              </a:defRPr>
            </a:lvl1pPr>
            <a:lvl2pPr indent="-311150" lvl="1" marL="914400" marR="0" rtl="0" algn="l">
              <a:lnSpc>
                <a:spcPct val="100000"/>
              </a:lnSpc>
              <a:spcBef>
                <a:spcPts val="1000"/>
              </a:spcBef>
              <a:spcAft>
                <a:spcPts val="0"/>
              </a:spcAft>
              <a:buClr>
                <a:srgbClr val="E69138"/>
              </a:buClr>
              <a:buSzPts val="1300"/>
              <a:buChar char="➢"/>
              <a:defRPr i="0" sz="1600" u="none" cap="none" strike="noStrike">
                <a:solidFill>
                  <a:srgbClr val="222222"/>
                </a:solidFill>
              </a:defRPr>
            </a:lvl2pPr>
            <a:lvl3pPr indent="-298450" lvl="2" marL="1371600" marR="0" rtl="0" algn="l">
              <a:lnSpc>
                <a:spcPct val="100000"/>
              </a:lnSpc>
              <a:spcBef>
                <a:spcPts val="1000"/>
              </a:spcBef>
              <a:spcAft>
                <a:spcPts val="0"/>
              </a:spcAft>
              <a:buClr>
                <a:srgbClr val="E69138"/>
              </a:buClr>
              <a:buSzPts val="1100"/>
              <a:buChar char="▶"/>
              <a:defRPr i="0" sz="1500" u="none" cap="none" strike="noStrike">
                <a:solidFill>
                  <a:srgbClr val="222222"/>
                </a:solidFill>
              </a:defRPr>
            </a:lvl3pPr>
            <a:lvl4pPr indent="-292100" lvl="3" marL="1828800" marR="0" rtl="0" algn="l">
              <a:lnSpc>
                <a:spcPct val="100000"/>
              </a:lnSpc>
              <a:spcBef>
                <a:spcPts val="1000"/>
              </a:spcBef>
              <a:spcAft>
                <a:spcPts val="0"/>
              </a:spcAft>
              <a:buClr>
                <a:srgbClr val="B45F06"/>
              </a:buClr>
              <a:buSzPts val="1000"/>
              <a:buChar char="▶"/>
              <a:defRPr i="0" sz="1200" u="none" cap="none" strike="noStrike">
                <a:solidFill>
                  <a:srgbClr val="222222"/>
                </a:solidFill>
              </a:defRPr>
            </a:lvl4pPr>
            <a:lvl5pPr indent="-292100" lvl="4" marL="2286000" marR="0" rtl="0" algn="l">
              <a:lnSpc>
                <a:spcPct val="100000"/>
              </a:lnSpc>
              <a:spcBef>
                <a:spcPts val="1000"/>
              </a:spcBef>
              <a:spcAft>
                <a:spcPts val="0"/>
              </a:spcAft>
              <a:buClr>
                <a:srgbClr val="222222"/>
              </a:buClr>
              <a:buSzPts val="1000"/>
              <a:buChar char="▶"/>
              <a:defRPr i="0" sz="1200" u="none" cap="none" strike="noStrike">
                <a:solidFill>
                  <a:srgbClr val="222222"/>
                </a:solidFill>
              </a:defRPr>
            </a:lvl5pPr>
            <a:lvl6pPr indent="-292100" lvl="5" marL="2743200" marR="0" rtl="0" algn="l">
              <a:lnSpc>
                <a:spcPct val="100000"/>
              </a:lnSpc>
              <a:spcBef>
                <a:spcPts val="1000"/>
              </a:spcBef>
              <a:spcAft>
                <a:spcPts val="0"/>
              </a:spcAft>
              <a:buClr>
                <a:srgbClr val="222222"/>
              </a:buClr>
              <a:buSzPts val="1000"/>
              <a:buChar char="▶"/>
              <a:defRPr i="0" sz="1200" u="none" cap="none" strike="noStrike">
                <a:solidFill>
                  <a:srgbClr val="222222"/>
                </a:solidFill>
              </a:defRPr>
            </a:lvl6pPr>
            <a:lvl7pPr indent="-292100" lvl="6" marL="3200400" marR="0" rtl="0" algn="l">
              <a:lnSpc>
                <a:spcPct val="100000"/>
              </a:lnSpc>
              <a:spcBef>
                <a:spcPts val="1000"/>
              </a:spcBef>
              <a:spcAft>
                <a:spcPts val="0"/>
              </a:spcAft>
              <a:buClr>
                <a:srgbClr val="222222"/>
              </a:buClr>
              <a:buSzPts val="1000"/>
              <a:buChar char="▶"/>
              <a:defRPr i="0" sz="1200" u="none" cap="none" strike="noStrike">
                <a:solidFill>
                  <a:srgbClr val="222222"/>
                </a:solidFill>
              </a:defRPr>
            </a:lvl7pPr>
            <a:lvl8pPr indent="-292100" lvl="7" marL="3657600" marR="0" rtl="0" algn="l">
              <a:lnSpc>
                <a:spcPct val="100000"/>
              </a:lnSpc>
              <a:spcBef>
                <a:spcPts val="1000"/>
              </a:spcBef>
              <a:spcAft>
                <a:spcPts val="0"/>
              </a:spcAft>
              <a:buClr>
                <a:srgbClr val="222222"/>
              </a:buClr>
              <a:buSzPts val="1000"/>
              <a:buChar char="▶"/>
              <a:defRPr i="0" sz="1200" u="none" cap="none" strike="noStrike">
                <a:solidFill>
                  <a:srgbClr val="222222"/>
                </a:solidFill>
              </a:defRPr>
            </a:lvl8pPr>
            <a:lvl9pPr indent="-292100" lvl="8" marL="4114800" marR="0" rtl="0" algn="l">
              <a:lnSpc>
                <a:spcPct val="100000"/>
              </a:lnSpc>
              <a:spcBef>
                <a:spcPts val="1000"/>
              </a:spcBef>
              <a:spcAft>
                <a:spcPts val="0"/>
              </a:spcAft>
              <a:buClr>
                <a:srgbClr val="222222"/>
              </a:buClr>
              <a:buSzPts val="1000"/>
              <a:buChar char="▶"/>
              <a:defRPr i="0" sz="1200" u="none" cap="none" strike="noStrike">
                <a:solidFill>
                  <a:srgbClr val="222222"/>
                </a:solidFill>
              </a:defRPr>
            </a:lvl9pPr>
          </a:lstStyle>
          <a:p/>
        </p:txBody>
      </p:sp>
      <p:sp>
        <p:nvSpPr>
          <p:cNvPr id="138" name="Google Shape;138;p16"/>
          <p:cNvSpPr txBox="1"/>
          <p:nvPr>
            <p:ph idx="12" type="sldNum"/>
          </p:nvPr>
        </p:nvSpPr>
        <p:spPr>
          <a:xfrm>
            <a:off x="11339974" y="6248151"/>
            <a:ext cx="777600" cy="540900"/>
          </a:xfrm>
          <a:prstGeom prst="rect">
            <a:avLst/>
          </a:prstGeom>
          <a:noFill/>
          <a:ln>
            <a:noFill/>
          </a:ln>
        </p:spPr>
        <p:txBody>
          <a:bodyPr anchorCtr="0" anchor="b" bIns="45675" lIns="91425" spcFirstLastPara="1" rIns="91425" wrap="square" tIns="45675">
            <a:noAutofit/>
          </a:bodyPr>
          <a:lstStyle>
            <a:lvl1pPr indent="0" lvl="0" marL="0" marR="0" rtl="0" algn="ctr">
              <a:lnSpc>
                <a:spcPct val="100000"/>
              </a:lnSpc>
              <a:spcBef>
                <a:spcPts val="0"/>
              </a:spcBef>
              <a:spcAft>
                <a:spcPts val="0"/>
              </a:spcAft>
              <a:buClr>
                <a:srgbClr val="000000"/>
              </a:buClr>
              <a:buSzPts val="2800"/>
              <a:buFont typeface="Arial"/>
              <a:buNone/>
              <a:defRPr i="0" sz="1600" u="none" cap="none" strike="noStrike">
                <a:solidFill>
                  <a:srgbClr val="222222"/>
                </a:solidFill>
              </a:defRPr>
            </a:lvl1pPr>
            <a:lvl2pPr indent="0" lvl="1" marL="0" marR="0" rtl="0" algn="ctr">
              <a:lnSpc>
                <a:spcPct val="100000"/>
              </a:lnSpc>
              <a:spcBef>
                <a:spcPts val="0"/>
              </a:spcBef>
              <a:spcAft>
                <a:spcPts val="0"/>
              </a:spcAft>
              <a:buClr>
                <a:srgbClr val="000000"/>
              </a:buClr>
              <a:buSzPts val="2800"/>
              <a:buFont typeface="Arial"/>
              <a:buNone/>
              <a:defRPr i="0" sz="1600" u="none" cap="none" strike="noStrike">
                <a:solidFill>
                  <a:srgbClr val="222222"/>
                </a:solidFill>
              </a:defRPr>
            </a:lvl2pPr>
            <a:lvl3pPr indent="0" lvl="2" marL="0" marR="0" rtl="0" algn="ctr">
              <a:lnSpc>
                <a:spcPct val="100000"/>
              </a:lnSpc>
              <a:spcBef>
                <a:spcPts val="0"/>
              </a:spcBef>
              <a:spcAft>
                <a:spcPts val="0"/>
              </a:spcAft>
              <a:buClr>
                <a:srgbClr val="000000"/>
              </a:buClr>
              <a:buSzPts val="2800"/>
              <a:buFont typeface="Arial"/>
              <a:buNone/>
              <a:defRPr i="0" sz="1600" u="none" cap="none" strike="noStrike">
                <a:solidFill>
                  <a:srgbClr val="222222"/>
                </a:solidFill>
              </a:defRPr>
            </a:lvl3pPr>
            <a:lvl4pPr indent="0" lvl="3" marL="0" marR="0" rtl="0" algn="ctr">
              <a:lnSpc>
                <a:spcPct val="100000"/>
              </a:lnSpc>
              <a:spcBef>
                <a:spcPts val="0"/>
              </a:spcBef>
              <a:spcAft>
                <a:spcPts val="0"/>
              </a:spcAft>
              <a:buClr>
                <a:srgbClr val="000000"/>
              </a:buClr>
              <a:buSzPts val="2800"/>
              <a:buFont typeface="Arial"/>
              <a:buNone/>
              <a:defRPr i="0" sz="1600" u="none" cap="none" strike="noStrike">
                <a:solidFill>
                  <a:srgbClr val="222222"/>
                </a:solidFill>
              </a:defRPr>
            </a:lvl4pPr>
            <a:lvl5pPr indent="0" lvl="4" marL="0" marR="0" rtl="0" algn="ctr">
              <a:lnSpc>
                <a:spcPct val="100000"/>
              </a:lnSpc>
              <a:spcBef>
                <a:spcPts val="0"/>
              </a:spcBef>
              <a:spcAft>
                <a:spcPts val="0"/>
              </a:spcAft>
              <a:buClr>
                <a:srgbClr val="000000"/>
              </a:buClr>
              <a:buSzPts val="2800"/>
              <a:buFont typeface="Arial"/>
              <a:buNone/>
              <a:defRPr i="0" sz="1600" u="none" cap="none" strike="noStrike">
                <a:solidFill>
                  <a:srgbClr val="222222"/>
                </a:solidFill>
              </a:defRPr>
            </a:lvl5pPr>
            <a:lvl6pPr indent="0" lvl="5" marL="0" marR="0" rtl="0" algn="ctr">
              <a:lnSpc>
                <a:spcPct val="100000"/>
              </a:lnSpc>
              <a:spcBef>
                <a:spcPts val="0"/>
              </a:spcBef>
              <a:spcAft>
                <a:spcPts val="0"/>
              </a:spcAft>
              <a:buClr>
                <a:srgbClr val="000000"/>
              </a:buClr>
              <a:buSzPts val="2800"/>
              <a:buFont typeface="Arial"/>
              <a:buNone/>
              <a:defRPr i="0" sz="1600" u="none" cap="none" strike="noStrike">
                <a:solidFill>
                  <a:srgbClr val="222222"/>
                </a:solidFill>
              </a:defRPr>
            </a:lvl6pPr>
            <a:lvl7pPr indent="0" lvl="6" marL="0" marR="0" rtl="0" algn="ctr">
              <a:lnSpc>
                <a:spcPct val="100000"/>
              </a:lnSpc>
              <a:spcBef>
                <a:spcPts val="0"/>
              </a:spcBef>
              <a:spcAft>
                <a:spcPts val="0"/>
              </a:spcAft>
              <a:buClr>
                <a:srgbClr val="000000"/>
              </a:buClr>
              <a:buSzPts val="2800"/>
              <a:buFont typeface="Arial"/>
              <a:buNone/>
              <a:defRPr i="0" sz="1600" u="none" cap="none" strike="noStrike">
                <a:solidFill>
                  <a:srgbClr val="222222"/>
                </a:solidFill>
              </a:defRPr>
            </a:lvl7pPr>
            <a:lvl8pPr indent="0" lvl="7" marL="0" marR="0" rtl="0" algn="ctr">
              <a:lnSpc>
                <a:spcPct val="100000"/>
              </a:lnSpc>
              <a:spcBef>
                <a:spcPts val="0"/>
              </a:spcBef>
              <a:spcAft>
                <a:spcPts val="0"/>
              </a:spcAft>
              <a:buClr>
                <a:srgbClr val="000000"/>
              </a:buClr>
              <a:buSzPts val="2800"/>
              <a:buFont typeface="Arial"/>
              <a:buNone/>
              <a:defRPr i="0" sz="1600" u="none" cap="none" strike="noStrike">
                <a:solidFill>
                  <a:srgbClr val="222222"/>
                </a:solidFill>
              </a:defRPr>
            </a:lvl8pPr>
            <a:lvl9pPr indent="0" lvl="8" marL="0" marR="0" rtl="0" algn="ctr">
              <a:lnSpc>
                <a:spcPct val="100000"/>
              </a:lnSpc>
              <a:spcBef>
                <a:spcPts val="0"/>
              </a:spcBef>
              <a:spcAft>
                <a:spcPts val="0"/>
              </a:spcAft>
              <a:buClr>
                <a:srgbClr val="000000"/>
              </a:buClr>
              <a:buSzPts val="2800"/>
              <a:buFont typeface="Arial"/>
              <a:buNone/>
              <a:defRPr i="0" sz="1600" u="none" cap="none" strike="noStrike">
                <a:solidFill>
                  <a:srgbClr val="222222"/>
                </a:solidFill>
              </a:defRPr>
            </a:lvl9pPr>
          </a:lstStyle>
          <a:p>
            <a:pPr indent="0" lvl="0" marL="0" rtl="0" algn="ctr">
              <a:spcBef>
                <a:spcPts val="0"/>
              </a:spcBef>
              <a:spcAft>
                <a:spcPts val="0"/>
              </a:spcAft>
              <a:buNone/>
            </a:pPr>
            <a:fld id="{00000000-1234-1234-1234-123412341234}" type="slidenum">
              <a:rPr lang="en-US"/>
              <a:t>‹#›</a:t>
            </a:fld>
            <a:endParaRPr/>
          </a:p>
        </p:txBody>
      </p:sp>
      <p:sp>
        <p:nvSpPr>
          <p:cNvPr id="139" name="Google Shape;139;p16"/>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2">
    <p:spTree>
      <p:nvGrpSpPr>
        <p:cNvPr id="140" name="Shape 140"/>
        <p:cNvGrpSpPr/>
        <p:nvPr/>
      </p:nvGrpSpPr>
      <p:grpSpPr>
        <a:xfrm>
          <a:off x="0" y="0"/>
          <a:ext cx="0" cy="0"/>
          <a:chOff x="0" y="0"/>
          <a:chExt cx="0" cy="0"/>
        </a:xfrm>
      </p:grpSpPr>
      <p:sp>
        <p:nvSpPr>
          <p:cNvPr id="141" name="Google Shape;141;p17"/>
          <p:cNvSpPr txBox="1"/>
          <p:nvPr>
            <p:ph type="ctrTitle"/>
          </p:nvPr>
        </p:nvSpPr>
        <p:spPr>
          <a:xfrm>
            <a:off x="1524000" y="1122363"/>
            <a:ext cx="9144300" cy="2387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500"/>
              <a:buChar char="●"/>
              <a:defRPr sz="6000"/>
            </a:lvl1pPr>
            <a:lvl2pPr lvl="1" rtl="0" algn="l">
              <a:lnSpc>
                <a:spcPct val="100000"/>
              </a:lnSpc>
              <a:spcBef>
                <a:spcPts val="0"/>
              </a:spcBef>
              <a:spcAft>
                <a:spcPts val="0"/>
              </a:spcAft>
              <a:buSzPts val="1500"/>
              <a:buChar char="○"/>
              <a:defRPr/>
            </a:lvl2pPr>
            <a:lvl3pPr lvl="2" rtl="0" algn="l">
              <a:lnSpc>
                <a:spcPct val="100000"/>
              </a:lnSpc>
              <a:spcBef>
                <a:spcPts val="0"/>
              </a:spcBef>
              <a:spcAft>
                <a:spcPts val="0"/>
              </a:spcAft>
              <a:buSzPts val="1500"/>
              <a:buChar char="■"/>
              <a:defRPr/>
            </a:lvl3pPr>
            <a:lvl4pPr lvl="3" rtl="0" algn="l">
              <a:lnSpc>
                <a:spcPct val="100000"/>
              </a:lnSpc>
              <a:spcBef>
                <a:spcPts val="0"/>
              </a:spcBef>
              <a:spcAft>
                <a:spcPts val="0"/>
              </a:spcAft>
              <a:buSzPts val="1500"/>
              <a:buChar char="●"/>
              <a:defRPr/>
            </a:lvl4pPr>
            <a:lvl5pPr lvl="4" rtl="0" algn="l">
              <a:lnSpc>
                <a:spcPct val="100000"/>
              </a:lnSpc>
              <a:spcBef>
                <a:spcPts val="0"/>
              </a:spcBef>
              <a:spcAft>
                <a:spcPts val="0"/>
              </a:spcAft>
              <a:buSzPts val="1500"/>
              <a:buChar char="○"/>
              <a:defRPr/>
            </a:lvl5pPr>
            <a:lvl6pPr lvl="5" rtl="0" algn="l">
              <a:lnSpc>
                <a:spcPct val="100000"/>
              </a:lnSpc>
              <a:spcBef>
                <a:spcPts val="0"/>
              </a:spcBef>
              <a:spcAft>
                <a:spcPts val="0"/>
              </a:spcAft>
              <a:buSzPts val="1500"/>
              <a:buChar char="■"/>
              <a:defRPr/>
            </a:lvl6pPr>
            <a:lvl7pPr lvl="6" rtl="0" algn="l">
              <a:lnSpc>
                <a:spcPct val="100000"/>
              </a:lnSpc>
              <a:spcBef>
                <a:spcPts val="0"/>
              </a:spcBef>
              <a:spcAft>
                <a:spcPts val="0"/>
              </a:spcAft>
              <a:buSzPts val="1500"/>
              <a:buChar char="●"/>
              <a:defRPr/>
            </a:lvl7pPr>
            <a:lvl8pPr lvl="7" rtl="0" algn="l">
              <a:lnSpc>
                <a:spcPct val="100000"/>
              </a:lnSpc>
              <a:spcBef>
                <a:spcPts val="0"/>
              </a:spcBef>
              <a:spcAft>
                <a:spcPts val="0"/>
              </a:spcAft>
              <a:buSzPts val="1500"/>
              <a:buChar char="○"/>
              <a:defRPr/>
            </a:lvl8pPr>
            <a:lvl9pPr lvl="8" rtl="0" algn="l">
              <a:lnSpc>
                <a:spcPct val="100000"/>
              </a:lnSpc>
              <a:spcBef>
                <a:spcPts val="0"/>
              </a:spcBef>
              <a:spcAft>
                <a:spcPts val="0"/>
              </a:spcAft>
              <a:buSzPts val="1500"/>
              <a:buChar char="■"/>
              <a:defRPr/>
            </a:lvl9pPr>
          </a:lstStyle>
          <a:p/>
        </p:txBody>
      </p:sp>
      <p:sp>
        <p:nvSpPr>
          <p:cNvPr id="142" name="Google Shape;142;p17"/>
          <p:cNvSpPr txBox="1"/>
          <p:nvPr>
            <p:ph idx="1" type="subTitle"/>
          </p:nvPr>
        </p:nvSpPr>
        <p:spPr>
          <a:xfrm>
            <a:off x="1524000" y="3602038"/>
            <a:ext cx="9144300" cy="16557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sz="2400"/>
            </a:lvl1pPr>
            <a:lvl2pPr lvl="1" rtl="0" algn="ctr">
              <a:lnSpc>
                <a:spcPct val="100000"/>
              </a:lnSpc>
              <a:spcBef>
                <a:spcPts val="1000"/>
              </a:spcBef>
              <a:spcAft>
                <a:spcPts val="0"/>
              </a:spcAft>
              <a:buSzPts val="1600"/>
              <a:buNone/>
              <a:defRPr sz="2100"/>
            </a:lvl2pPr>
            <a:lvl3pPr lvl="2" rtl="0" algn="ctr">
              <a:lnSpc>
                <a:spcPct val="100000"/>
              </a:lnSpc>
              <a:spcBef>
                <a:spcPts val="1000"/>
              </a:spcBef>
              <a:spcAft>
                <a:spcPts val="0"/>
              </a:spcAft>
              <a:buSzPts val="1500"/>
              <a:buNone/>
              <a:defRPr sz="1800"/>
            </a:lvl3pPr>
            <a:lvl4pPr lvl="3" rtl="0" algn="ctr">
              <a:lnSpc>
                <a:spcPct val="100000"/>
              </a:lnSpc>
              <a:spcBef>
                <a:spcPts val="1000"/>
              </a:spcBef>
              <a:spcAft>
                <a:spcPts val="0"/>
              </a:spcAft>
              <a:buSzPts val="1200"/>
              <a:buNone/>
              <a:defRPr sz="1600"/>
            </a:lvl4pPr>
            <a:lvl5pPr lvl="4" rtl="0" algn="ctr">
              <a:lnSpc>
                <a:spcPct val="100000"/>
              </a:lnSpc>
              <a:spcBef>
                <a:spcPts val="1000"/>
              </a:spcBef>
              <a:spcAft>
                <a:spcPts val="0"/>
              </a:spcAft>
              <a:buSzPts val="1200"/>
              <a:buNone/>
              <a:defRPr sz="1600"/>
            </a:lvl5pPr>
            <a:lvl6pPr lvl="5" rtl="0" algn="ctr">
              <a:lnSpc>
                <a:spcPct val="100000"/>
              </a:lnSpc>
              <a:spcBef>
                <a:spcPts val="1000"/>
              </a:spcBef>
              <a:spcAft>
                <a:spcPts val="0"/>
              </a:spcAft>
              <a:buSzPts val="1200"/>
              <a:buNone/>
              <a:defRPr sz="1600"/>
            </a:lvl6pPr>
            <a:lvl7pPr lvl="6" rtl="0" algn="ctr">
              <a:lnSpc>
                <a:spcPct val="100000"/>
              </a:lnSpc>
              <a:spcBef>
                <a:spcPts val="1000"/>
              </a:spcBef>
              <a:spcAft>
                <a:spcPts val="0"/>
              </a:spcAft>
              <a:buSzPts val="1200"/>
              <a:buNone/>
              <a:defRPr sz="1600"/>
            </a:lvl7pPr>
            <a:lvl8pPr lvl="7" rtl="0" algn="ctr">
              <a:lnSpc>
                <a:spcPct val="100000"/>
              </a:lnSpc>
              <a:spcBef>
                <a:spcPts val="1000"/>
              </a:spcBef>
              <a:spcAft>
                <a:spcPts val="0"/>
              </a:spcAft>
              <a:buSzPts val="1200"/>
              <a:buNone/>
              <a:defRPr sz="1600"/>
            </a:lvl8pPr>
            <a:lvl9pPr lvl="8" rtl="0" algn="ctr">
              <a:lnSpc>
                <a:spcPct val="100000"/>
              </a:lnSpc>
              <a:spcBef>
                <a:spcPts val="1000"/>
              </a:spcBef>
              <a:spcAft>
                <a:spcPts val="1000"/>
              </a:spcAft>
              <a:buSzPts val="1200"/>
              <a:buNone/>
              <a:defRPr sz="1600"/>
            </a:lvl9pPr>
          </a:lstStyle>
          <a:p/>
        </p:txBody>
      </p:sp>
      <p:sp>
        <p:nvSpPr>
          <p:cNvPr id="143" name="Google Shape;143;p17"/>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500"/>
              <a:buChar char="●"/>
              <a:defRPr sz="1500"/>
            </a:lvl1pPr>
            <a:lvl2pPr lvl="1" rtl="0" algn="l">
              <a:lnSpc>
                <a:spcPct val="100000"/>
              </a:lnSpc>
              <a:spcBef>
                <a:spcPts val="0"/>
              </a:spcBef>
              <a:spcAft>
                <a:spcPts val="0"/>
              </a:spcAft>
              <a:buSzPts val="1500"/>
              <a:buChar char="○"/>
              <a:defRPr sz="1500"/>
            </a:lvl2pPr>
            <a:lvl3pPr lvl="2" rtl="0" algn="l">
              <a:lnSpc>
                <a:spcPct val="100000"/>
              </a:lnSpc>
              <a:spcBef>
                <a:spcPts val="0"/>
              </a:spcBef>
              <a:spcAft>
                <a:spcPts val="0"/>
              </a:spcAft>
              <a:buSzPts val="1500"/>
              <a:buChar char="■"/>
              <a:defRPr sz="1500"/>
            </a:lvl3pPr>
            <a:lvl4pPr lvl="3" rtl="0" algn="l">
              <a:lnSpc>
                <a:spcPct val="100000"/>
              </a:lnSpc>
              <a:spcBef>
                <a:spcPts val="0"/>
              </a:spcBef>
              <a:spcAft>
                <a:spcPts val="0"/>
              </a:spcAft>
              <a:buSzPts val="1500"/>
              <a:buChar char="●"/>
              <a:defRPr sz="1500"/>
            </a:lvl4pPr>
            <a:lvl5pPr lvl="4" rtl="0" algn="l">
              <a:lnSpc>
                <a:spcPct val="100000"/>
              </a:lnSpc>
              <a:spcBef>
                <a:spcPts val="0"/>
              </a:spcBef>
              <a:spcAft>
                <a:spcPts val="0"/>
              </a:spcAft>
              <a:buSzPts val="1500"/>
              <a:buChar char="○"/>
              <a:defRPr sz="1500"/>
            </a:lvl5pPr>
            <a:lvl6pPr lvl="5" rtl="0" algn="l">
              <a:lnSpc>
                <a:spcPct val="100000"/>
              </a:lnSpc>
              <a:spcBef>
                <a:spcPts val="0"/>
              </a:spcBef>
              <a:spcAft>
                <a:spcPts val="0"/>
              </a:spcAft>
              <a:buSzPts val="1500"/>
              <a:buChar char="■"/>
              <a:defRPr sz="1500"/>
            </a:lvl6pPr>
            <a:lvl7pPr lvl="6" rtl="0" algn="l">
              <a:lnSpc>
                <a:spcPct val="100000"/>
              </a:lnSpc>
              <a:spcBef>
                <a:spcPts val="0"/>
              </a:spcBef>
              <a:spcAft>
                <a:spcPts val="0"/>
              </a:spcAft>
              <a:buSzPts val="1500"/>
              <a:buChar char="●"/>
              <a:defRPr sz="1500"/>
            </a:lvl7pPr>
            <a:lvl8pPr lvl="7" rtl="0" algn="l">
              <a:lnSpc>
                <a:spcPct val="100000"/>
              </a:lnSpc>
              <a:spcBef>
                <a:spcPts val="0"/>
              </a:spcBef>
              <a:spcAft>
                <a:spcPts val="0"/>
              </a:spcAft>
              <a:buSzPts val="1500"/>
              <a:buChar char="○"/>
              <a:defRPr sz="1500"/>
            </a:lvl8pPr>
            <a:lvl9pPr lvl="8" rtl="0" algn="l">
              <a:lnSpc>
                <a:spcPct val="100000"/>
              </a:lnSpc>
              <a:spcBef>
                <a:spcPts val="0"/>
              </a:spcBef>
              <a:spcAft>
                <a:spcPts val="0"/>
              </a:spcAft>
              <a:buSzPts val="1500"/>
              <a:buChar char="■"/>
              <a:defRPr sz="1500"/>
            </a:lvl9pPr>
          </a:lstStyle>
          <a:p/>
        </p:txBody>
      </p:sp>
      <p:sp>
        <p:nvSpPr>
          <p:cNvPr id="144" name="Google Shape;144;p17"/>
          <p:cNvSpPr txBox="1"/>
          <p:nvPr>
            <p:ph idx="11" type="ftr"/>
          </p:nvPr>
        </p:nvSpPr>
        <p:spPr>
          <a:xfrm>
            <a:off x="685800" y="5870575"/>
            <a:ext cx="7827300" cy="377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500"/>
              <a:buChar char="●"/>
              <a:defRPr sz="1500"/>
            </a:lvl1pPr>
            <a:lvl2pPr lvl="1" rtl="0" algn="l">
              <a:lnSpc>
                <a:spcPct val="100000"/>
              </a:lnSpc>
              <a:spcBef>
                <a:spcPts val="0"/>
              </a:spcBef>
              <a:spcAft>
                <a:spcPts val="0"/>
              </a:spcAft>
              <a:buSzPts val="1500"/>
              <a:buChar char="○"/>
              <a:defRPr sz="1500"/>
            </a:lvl2pPr>
            <a:lvl3pPr lvl="2" rtl="0" algn="l">
              <a:lnSpc>
                <a:spcPct val="100000"/>
              </a:lnSpc>
              <a:spcBef>
                <a:spcPts val="0"/>
              </a:spcBef>
              <a:spcAft>
                <a:spcPts val="0"/>
              </a:spcAft>
              <a:buSzPts val="1500"/>
              <a:buChar char="■"/>
              <a:defRPr sz="1500"/>
            </a:lvl3pPr>
            <a:lvl4pPr lvl="3" rtl="0" algn="l">
              <a:lnSpc>
                <a:spcPct val="100000"/>
              </a:lnSpc>
              <a:spcBef>
                <a:spcPts val="0"/>
              </a:spcBef>
              <a:spcAft>
                <a:spcPts val="0"/>
              </a:spcAft>
              <a:buSzPts val="1500"/>
              <a:buChar char="●"/>
              <a:defRPr sz="1500"/>
            </a:lvl4pPr>
            <a:lvl5pPr lvl="4" rtl="0" algn="l">
              <a:lnSpc>
                <a:spcPct val="100000"/>
              </a:lnSpc>
              <a:spcBef>
                <a:spcPts val="0"/>
              </a:spcBef>
              <a:spcAft>
                <a:spcPts val="0"/>
              </a:spcAft>
              <a:buSzPts val="1500"/>
              <a:buChar char="○"/>
              <a:defRPr sz="1500"/>
            </a:lvl5pPr>
            <a:lvl6pPr lvl="5" rtl="0" algn="l">
              <a:lnSpc>
                <a:spcPct val="100000"/>
              </a:lnSpc>
              <a:spcBef>
                <a:spcPts val="0"/>
              </a:spcBef>
              <a:spcAft>
                <a:spcPts val="0"/>
              </a:spcAft>
              <a:buSzPts val="1500"/>
              <a:buChar char="■"/>
              <a:defRPr sz="1500"/>
            </a:lvl6pPr>
            <a:lvl7pPr lvl="6" rtl="0" algn="l">
              <a:lnSpc>
                <a:spcPct val="100000"/>
              </a:lnSpc>
              <a:spcBef>
                <a:spcPts val="0"/>
              </a:spcBef>
              <a:spcAft>
                <a:spcPts val="0"/>
              </a:spcAft>
              <a:buSzPts val="1500"/>
              <a:buChar char="●"/>
              <a:defRPr sz="1500"/>
            </a:lvl7pPr>
            <a:lvl8pPr lvl="7" rtl="0" algn="l">
              <a:lnSpc>
                <a:spcPct val="100000"/>
              </a:lnSpc>
              <a:spcBef>
                <a:spcPts val="0"/>
              </a:spcBef>
              <a:spcAft>
                <a:spcPts val="0"/>
              </a:spcAft>
              <a:buSzPts val="1500"/>
              <a:buChar char="○"/>
              <a:defRPr sz="1500"/>
            </a:lvl8pPr>
            <a:lvl9pPr lvl="8" rtl="0" algn="l">
              <a:lnSpc>
                <a:spcPct val="100000"/>
              </a:lnSpc>
              <a:spcBef>
                <a:spcPts val="0"/>
              </a:spcBef>
              <a:spcAft>
                <a:spcPts val="0"/>
              </a:spcAft>
              <a:buSzPts val="1500"/>
              <a:buChar char="■"/>
              <a:defRPr sz="1500"/>
            </a:lvl9pPr>
          </a:lstStyle>
          <a:p/>
        </p:txBody>
      </p:sp>
      <p:sp>
        <p:nvSpPr>
          <p:cNvPr id="145" name="Google Shape;145;p17"/>
          <p:cNvSpPr txBox="1"/>
          <p:nvPr>
            <p:ph idx="12" type="sldNum"/>
          </p:nvPr>
        </p:nvSpPr>
        <p:spPr>
          <a:xfrm>
            <a:off x="10266061" y="5870575"/>
            <a:ext cx="551100" cy="377700"/>
          </a:xfrm>
          <a:prstGeom prst="rect">
            <a:avLst/>
          </a:prstGeom>
          <a:noFill/>
          <a:ln>
            <a:noFill/>
          </a:ln>
        </p:spPr>
        <p:txBody>
          <a:bodyPr anchorCtr="0" anchor="ctr" bIns="45675" lIns="91425" spcFirstLastPara="1" rIns="91425" wrap="square" tIns="45675">
            <a:noAutofit/>
          </a:bodyPr>
          <a:lstStyle>
            <a:lvl1pPr indent="0" lvl="0" marL="0" marR="0" rtl="0" algn="r">
              <a:lnSpc>
                <a:spcPct val="100000"/>
              </a:lnSpc>
              <a:spcBef>
                <a:spcPts val="0"/>
              </a:spcBef>
              <a:spcAft>
                <a:spcPts val="0"/>
              </a:spcAft>
              <a:buClr>
                <a:srgbClr val="000000"/>
              </a:buClr>
              <a:buSzPts val="1000"/>
              <a:buFont typeface="Arial"/>
              <a:buNone/>
              <a:defRPr/>
            </a:lvl1pPr>
            <a:lvl2pPr indent="0" lvl="1" marL="0" marR="0" rtl="0" algn="r">
              <a:lnSpc>
                <a:spcPct val="100000"/>
              </a:lnSpc>
              <a:spcBef>
                <a:spcPts val="0"/>
              </a:spcBef>
              <a:spcAft>
                <a:spcPts val="0"/>
              </a:spcAft>
              <a:buClr>
                <a:srgbClr val="000000"/>
              </a:buClr>
              <a:buSzPts val="1000"/>
              <a:buFont typeface="Arial"/>
              <a:buNone/>
              <a:defRPr/>
            </a:lvl2pPr>
            <a:lvl3pPr indent="0" lvl="2" marL="0" marR="0" rtl="0" algn="r">
              <a:lnSpc>
                <a:spcPct val="100000"/>
              </a:lnSpc>
              <a:spcBef>
                <a:spcPts val="0"/>
              </a:spcBef>
              <a:spcAft>
                <a:spcPts val="0"/>
              </a:spcAft>
              <a:buClr>
                <a:srgbClr val="000000"/>
              </a:buClr>
              <a:buSzPts val="1000"/>
              <a:buFont typeface="Arial"/>
              <a:buNone/>
              <a:defRPr/>
            </a:lvl3pPr>
            <a:lvl4pPr indent="0" lvl="3" marL="0" marR="0" rtl="0" algn="r">
              <a:lnSpc>
                <a:spcPct val="100000"/>
              </a:lnSpc>
              <a:spcBef>
                <a:spcPts val="0"/>
              </a:spcBef>
              <a:spcAft>
                <a:spcPts val="0"/>
              </a:spcAft>
              <a:buClr>
                <a:srgbClr val="000000"/>
              </a:buClr>
              <a:buSzPts val="1000"/>
              <a:buFont typeface="Arial"/>
              <a:buNone/>
              <a:defRPr/>
            </a:lvl4pPr>
            <a:lvl5pPr indent="0" lvl="4" marL="0" marR="0" rtl="0" algn="r">
              <a:lnSpc>
                <a:spcPct val="100000"/>
              </a:lnSpc>
              <a:spcBef>
                <a:spcPts val="0"/>
              </a:spcBef>
              <a:spcAft>
                <a:spcPts val="0"/>
              </a:spcAft>
              <a:buClr>
                <a:srgbClr val="000000"/>
              </a:buClr>
              <a:buSzPts val="1000"/>
              <a:buFont typeface="Arial"/>
              <a:buNone/>
              <a:defRPr/>
            </a:lvl5pPr>
            <a:lvl6pPr indent="0" lvl="5" marL="0" marR="0" rtl="0" algn="r">
              <a:lnSpc>
                <a:spcPct val="100000"/>
              </a:lnSpc>
              <a:spcBef>
                <a:spcPts val="0"/>
              </a:spcBef>
              <a:spcAft>
                <a:spcPts val="0"/>
              </a:spcAft>
              <a:buClr>
                <a:srgbClr val="000000"/>
              </a:buClr>
              <a:buSzPts val="1000"/>
              <a:buFont typeface="Arial"/>
              <a:buNone/>
              <a:defRPr/>
            </a:lvl6pPr>
            <a:lvl7pPr indent="0" lvl="6" marL="0" marR="0" rtl="0" algn="r">
              <a:lnSpc>
                <a:spcPct val="100000"/>
              </a:lnSpc>
              <a:spcBef>
                <a:spcPts val="0"/>
              </a:spcBef>
              <a:spcAft>
                <a:spcPts val="0"/>
              </a:spcAft>
              <a:buClr>
                <a:srgbClr val="000000"/>
              </a:buClr>
              <a:buSzPts val="1000"/>
              <a:buFont typeface="Arial"/>
              <a:buNone/>
              <a:defRPr/>
            </a:lvl7pPr>
            <a:lvl8pPr indent="0" lvl="7" marL="0" marR="0" rtl="0" algn="r">
              <a:lnSpc>
                <a:spcPct val="100000"/>
              </a:lnSpc>
              <a:spcBef>
                <a:spcPts val="0"/>
              </a:spcBef>
              <a:spcAft>
                <a:spcPts val="0"/>
              </a:spcAft>
              <a:buClr>
                <a:srgbClr val="000000"/>
              </a:buClr>
              <a:buSzPts val="1000"/>
              <a:buFont typeface="Arial"/>
              <a:buNone/>
              <a:defRPr/>
            </a:lvl8pPr>
            <a:lvl9pPr indent="0" lvl="8" marL="0" marR="0" rtl="0" algn="r">
              <a:lnSpc>
                <a:spcPct val="100000"/>
              </a:lnSpc>
              <a:spcBef>
                <a:spcPts val="0"/>
              </a:spcBef>
              <a:spcAft>
                <a:spcPts val="0"/>
              </a:spcAft>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showMasterSp="0">
  <p:cSld name="SECTION_HEADER_2">
    <p:spTree>
      <p:nvGrpSpPr>
        <p:cNvPr id="146" name="Shape 146"/>
        <p:cNvGrpSpPr/>
        <p:nvPr/>
      </p:nvGrpSpPr>
      <p:grpSpPr>
        <a:xfrm>
          <a:off x="0" y="0"/>
          <a:ext cx="0" cy="0"/>
          <a:chOff x="0" y="0"/>
          <a:chExt cx="0" cy="0"/>
        </a:xfrm>
      </p:grpSpPr>
      <p:grpSp>
        <p:nvGrpSpPr>
          <p:cNvPr id="147" name="Google Shape;147;p18"/>
          <p:cNvGrpSpPr/>
          <p:nvPr/>
        </p:nvGrpSpPr>
        <p:grpSpPr>
          <a:xfrm>
            <a:off x="0" y="-2373"/>
            <a:ext cx="12192000" cy="6867714"/>
            <a:chOff x="0" y="-2373"/>
            <a:chExt cx="12192000" cy="6867027"/>
          </a:xfrm>
        </p:grpSpPr>
        <p:sp>
          <p:nvSpPr>
            <p:cNvPr id="148" name="Google Shape;148;p1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9" name="Google Shape;149;p18"/>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0" name="Google Shape;150;p18"/>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1" name="Google Shape;151;p18"/>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2" name="Google Shape;152;p18"/>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3" name="Google Shape;153;p18"/>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4" name="Google Shape;154;p18"/>
            <p:cNvSpPr/>
            <p:nvPr/>
          </p:nvSpPr>
          <p:spPr>
            <a:xfrm>
              <a:off x="7289800" y="402165"/>
              <a:ext cx="4479000" cy="6053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5" name="Google Shape;155;p18"/>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6" name="Google Shape;156;p18"/>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57" name="Google Shape;157;p18"/>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58" name="Google Shape;158;p18"/>
          <p:cNvSpPr txBox="1"/>
          <p:nvPr>
            <p:ph type="title"/>
          </p:nvPr>
        </p:nvSpPr>
        <p:spPr>
          <a:xfrm>
            <a:off x="1154956" y="2677645"/>
            <a:ext cx="4350900" cy="228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2"/>
              </a:buClr>
              <a:buSzPts val="15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2"/>
                </a:solidFill>
              </a:defRPr>
            </a:lvl2pPr>
            <a:lvl3pPr lvl="2" marR="0" rtl="0" algn="l">
              <a:lnSpc>
                <a:spcPct val="100000"/>
              </a:lnSpc>
              <a:spcBef>
                <a:spcPts val="0"/>
              </a:spcBef>
              <a:spcAft>
                <a:spcPts val="0"/>
              </a:spcAft>
              <a:buSzPts val="1500"/>
              <a:buNone/>
              <a:defRPr b="0" i="0" sz="1800" u="none" cap="none" strike="noStrike">
                <a:solidFill>
                  <a:schemeClr val="dk2"/>
                </a:solidFill>
              </a:defRPr>
            </a:lvl3pPr>
            <a:lvl4pPr lvl="3" marR="0" rtl="0" algn="l">
              <a:lnSpc>
                <a:spcPct val="100000"/>
              </a:lnSpc>
              <a:spcBef>
                <a:spcPts val="0"/>
              </a:spcBef>
              <a:spcAft>
                <a:spcPts val="0"/>
              </a:spcAft>
              <a:buSzPts val="1500"/>
              <a:buNone/>
              <a:defRPr b="0" i="0" sz="1800" u="none" cap="none" strike="noStrike">
                <a:solidFill>
                  <a:schemeClr val="dk2"/>
                </a:solidFill>
              </a:defRPr>
            </a:lvl4pPr>
            <a:lvl5pPr lvl="4" marR="0" rtl="0" algn="l">
              <a:lnSpc>
                <a:spcPct val="100000"/>
              </a:lnSpc>
              <a:spcBef>
                <a:spcPts val="0"/>
              </a:spcBef>
              <a:spcAft>
                <a:spcPts val="0"/>
              </a:spcAft>
              <a:buSzPts val="1500"/>
              <a:buNone/>
              <a:defRPr b="0" i="0" sz="1800" u="none" cap="none" strike="noStrike">
                <a:solidFill>
                  <a:schemeClr val="dk2"/>
                </a:solidFill>
              </a:defRPr>
            </a:lvl5pPr>
            <a:lvl6pPr lvl="5" marR="0" rtl="0" algn="l">
              <a:lnSpc>
                <a:spcPct val="100000"/>
              </a:lnSpc>
              <a:spcBef>
                <a:spcPts val="0"/>
              </a:spcBef>
              <a:spcAft>
                <a:spcPts val="0"/>
              </a:spcAft>
              <a:buSzPts val="1500"/>
              <a:buNone/>
              <a:defRPr b="0" i="0" sz="1800" u="none" cap="none" strike="noStrike">
                <a:solidFill>
                  <a:schemeClr val="dk2"/>
                </a:solidFill>
              </a:defRPr>
            </a:lvl6pPr>
            <a:lvl7pPr lvl="6" marR="0" rtl="0" algn="l">
              <a:lnSpc>
                <a:spcPct val="100000"/>
              </a:lnSpc>
              <a:spcBef>
                <a:spcPts val="0"/>
              </a:spcBef>
              <a:spcAft>
                <a:spcPts val="0"/>
              </a:spcAft>
              <a:buSzPts val="1500"/>
              <a:buNone/>
              <a:defRPr b="0" i="0" sz="1800" u="none" cap="none" strike="noStrike">
                <a:solidFill>
                  <a:schemeClr val="dk2"/>
                </a:solidFill>
              </a:defRPr>
            </a:lvl7pPr>
            <a:lvl8pPr lvl="7" marR="0" rtl="0" algn="l">
              <a:lnSpc>
                <a:spcPct val="100000"/>
              </a:lnSpc>
              <a:spcBef>
                <a:spcPts val="0"/>
              </a:spcBef>
              <a:spcAft>
                <a:spcPts val="0"/>
              </a:spcAft>
              <a:buSzPts val="1500"/>
              <a:buNone/>
              <a:defRPr b="0" i="0" sz="1800" u="none" cap="none" strike="noStrike">
                <a:solidFill>
                  <a:schemeClr val="dk2"/>
                </a:solidFill>
              </a:defRPr>
            </a:lvl8pPr>
            <a:lvl9pPr lvl="8" marR="0" rtl="0" algn="l">
              <a:lnSpc>
                <a:spcPct val="100000"/>
              </a:lnSpc>
              <a:spcBef>
                <a:spcPts val="0"/>
              </a:spcBef>
              <a:spcAft>
                <a:spcPts val="0"/>
              </a:spcAft>
              <a:buSzPts val="1500"/>
              <a:buNone/>
              <a:defRPr b="0" i="0" sz="1800" u="none" cap="none" strike="noStrike">
                <a:solidFill>
                  <a:schemeClr val="dk2"/>
                </a:solidFill>
              </a:defRPr>
            </a:lvl9pPr>
          </a:lstStyle>
          <a:p/>
        </p:txBody>
      </p:sp>
      <p:sp>
        <p:nvSpPr>
          <p:cNvPr id="159" name="Google Shape;159;p18"/>
          <p:cNvSpPr txBox="1"/>
          <p:nvPr>
            <p:ph idx="1" type="body"/>
          </p:nvPr>
        </p:nvSpPr>
        <p:spPr>
          <a:xfrm>
            <a:off x="6895558" y="2677644"/>
            <a:ext cx="3755400" cy="2283900"/>
          </a:xfrm>
          <a:prstGeom prst="rect">
            <a:avLst/>
          </a:prstGeom>
          <a:noFill/>
          <a:ln>
            <a:noFill/>
          </a:ln>
        </p:spPr>
        <p:txBody>
          <a:bodyPr anchorCtr="0" anchor="ctr" bIns="91425" lIns="91425" spcFirstLastPara="1" rIns="91425" wrap="square" tIns="91425">
            <a:normAutofit/>
          </a:bodyPr>
          <a:lstStyle>
            <a:lvl1pPr indent="-228600" lvl="0" marL="457200" marR="0" rtl="0" algn="l">
              <a:lnSpc>
                <a:spcPct val="100000"/>
              </a:lnSpc>
              <a:spcBef>
                <a:spcPts val="1000"/>
              </a:spcBef>
              <a:spcAft>
                <a:spcPts val="0"/>
              </a:spcAft>
              <a:buClr>
                <a:schemeClr val="accent1"/>
              </a:buClr>
              <a:buSzPts val="1500"/>
              <a:buFont typeface="Noto Sans Symbols"/>
              <a:buNone/>
              <a:defRPr b="0" i="0" sz="21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300"/>
              <a:buFont typeface="Noto Sans Symbols"/>
              <a:buNone/>
              <a:defRPr b="0" i="0" sz="18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00"/>
              <a:buFont typeface="Noto Sans Symbols"/>
              <a:buNone/>
              <a:defRPr b="0" i="0" sz="16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9pPr>
          </a:lstStyle>
          <a:p/>
        </p:txBody>
      </p:sp>
      <p:sp>
        <p:nvSpPr>
          <p:cNvPr id="160" name="Google Shape;160;p18"/>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SzPts val="15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9pPr>
          </a:lstStyle>
          <a:p/>
        </p:txBody>
      </p:sp>
      <p:sp>
        <p:nvSpPr>
          <p:cNvPr id="161" name="Google Shape;161;p18"/>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SzPts val="15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9pPr>
          </a:lstStyle>
          <a:p/>
        </p:txBody>
      </p:sp>
      <p:sp>
        <p:nvSpPr>
          <p:cNvPr id="162" name="Google Shape;162;p1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3" name="Google Shape;163;p18"/>
          <p:cNvSpPr txBox="1"/>
          <p:nvPr>
            <p:ph idx="12" type="sldNum"/>
          </p:nvPr>
        </p:nvSpPr>
        <p:spPr>
          <a:xfrm>
            <a:off x="10352540" y="295729"/>
            <a:ext cx="838200" cy="767700"/>
          </a:xfrm>
          <a:prstGeom prst="rect">
            <a:avLst/>
          </a:prstGeom>
          <a:noFill/>
          <a:ln>
            <a:noFill/>
          </a:ln>
        </p:spPr>
        <p:txBody>
          <a:bodyPr anchorCtr="0" anchor="b" bIns="45675" lIns="91425" spcFirstLastPara="1" rIns="91425" wrap="square" tIns="45675">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Slide">
  <p:cSld name="Questions Slide">
    <p:spTree>
      <p:nvGrpSpPr>
        <p:cNvPr id="164" name="Shape 164"/>
        <p:cNvGrpSpPr/>
        <p:nvPr/>
      </p:nvGrpSpPr>
      <p:grpSpPr>
        <a:xfrm>
          <a:off x="0" y="0"/>
          <a:ext cx="0" cy="0"/>
          <a:chOff x="0" y="0"/>
          <a:chExt cx="0" cy="0"/>
        </a:xfrm>
      </p:grpSpPr>
      <p:sp>
        <p:nvSpPr>
          <p:cNvPr id="165" name="Google Shape;165;p19"/>
          <p:cNvSpPr txBox="1"/>
          <p:nvPr>
            <p:ph idx="12" type="sldNum"/>
          </p:nvPr>
        </p:nvSpPr>
        <p:spPr>
          <a:xfrm>
            <a:off x="10352540" y="295729"/>
            <a:ext cx="838200" cy="767700"/>
          </a:xfrm>
          <a:prstGeom prst="rect">
            <a:avLst/>
          </a:prstGeom>
          <a:noFill/>
          <a:ln>
            <a:noFill/>
          </a:ln>
        </p:spPr>
        <p:txBody>
          <a:bodyPr anchorCtr="0" anchor="b" bIns="45675" lIns="91425" spcFirstLastPara="1" rIns="91425" wrap="square" tIns="45675">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
        <p:nvSpPr>
          <p:cNvPr id="166" name="Google Shape;166;p19"/>
          <p:cNvSpPr txBox="1"/>
          <p:nvPr/>
        </p:nvSpPr>
        <p:spPr>
          <a:xfrm>
            <a:off x="340499" y="1063425"/>
            <a:ext cx="9865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EBEBEB"/>
              </a:buClr>
              <a:buSzPts val="3600"/>
              <a:buFont typeface="Century Gothic"/>
              <a:buNone/>
            </a:pPr>
            <a:r>
              <a:rPr lang="en-US" sz="3000">
                <a:solidFill>
                  <a:schemeClr val="dk1"/>
                </a:solidFill>
              </a:rPr>
              <a:t>Questions?</a:t>
            </a:r>
            <a:endParaRPr sz="3000">
              <a:solidFill>
                <a:schemeClr val="dk1"/>
              </a:solidFill>
            </a:endParaRPr>
          </a:p>
        </p:txBody>
      </p:sp>
      <p:pic>
        <p:nvPicPr>
          <p:cNvPr id="167" name="Google Shape;167;p19"/>
          <p:cNvPicPr preferRelativeResize="0"/>
          <p:nvPr/>
        </p:nvPicPr>
        <p:blipFill rotWithShape="1">
          <a:blip r:embed="rId2">
            <a:alphaModFix/>
          </a:blip>
          <a:srcRect b="0" l="0" r="0" t="0"/>
          <a:stretch/>
        </p:blipFill>
        <p:spPr>
          <a:xfrm>
            <a:off x="3690860" y="2228809"/>
            <a:ext cx="3537151" cy="353715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bg>
      <p:bgPr>
        <a:blipFill>
          <a:blip r:embed="rId2">
            <a:alphaModFix/>
          </a:blip>
          <a:stretch>
            <a:fillRect/>
          </a:stretch>
        </a:blipFill>
      </p:bgPr>
    </p:bg>
    <p:spTree>
      <p:nvGrpSpPr>
        <p:cNvPr id="168" name="Shape 168"/>
        <p:cNvGrpSpPr/>
        <p:nvPr/>
      </p:nvGrpSpPr>
      <p:grpSpPr>
        <a:xfrm>
          <a:off x="0" y="0"/>
          <a:ext cx="0" cy="0"/>
          <a:chOff x="0" y="0"/>
          <a:chExt cx="0" cy="0"/>
        </a:xfrm>
      </p:grpSpPr>
      <p:pic>
        <p:nvPicPr>
          <p:cNvPr descr="Celestia-R1---OverlayTitleHD.png" id="169" name="Google Shape;169;p20"/>
          <p:cNvPicPr preferRelativeResize="0"/>
          <p:nvPr/>
        </p:nvPicPr>
        <p:blipFill rotWithShape="1">
          <a:blip r:embed="rId3">
            <a:alphaModFix/>
          </a:blip>
          <a:srcRect b="0" l="0" r="0" t="0"/>
          <a:stretch/>
        </p:blipFill>
        <p:spPr>
          <a:xfrm>
            <a:off x="1" y="0"/>
            <a:ext cx="12188270" cy="6855959"/>
          </a:xfrm>
          <a:prstGeom prst="rect">
            <a:avLst/>
          </a:prstGeom>
          <a:noFill/>
          <a:ln>
            <a:noFill/>
          </a:ln>
        </p:spPr>
      </p:pic>
      <p:sp>
        <p:nvSpPr>
          <p:cNvPr id="170" name="Google Shape;170;p20"/>
          <p:cNvSpPr txBox="1"/>
          <p:nvPr>
            <p:ph type="ctrTitle"/>
          </p:nvPr>
        </p:nvSpPr>
        <p:spPr>
          <a:xfrm>
            <a:off x="3962399" y="1964267"/>
            <a:ext cx="7197600" cy="24216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chemeClr val="lt1"/>
              </a:buClr>
              <a:buSzPts val="1500"/>
              <a:buFont typeface="Calibri"/>
              <a:buNone/>
              <a:defRPr b="0" i="0" sz="4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5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5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5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5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5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5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5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500"/>
              <a:buFont typeface="Arial"/>
              <a:buNone/>
              <a:defRPr b="0" i="0" sz="1800" u="none" cap="none" strike="noStrike">
                <a:solidFill>
                  <a:schemeClr val="lt2"/>
                </a:solidFill>
                <a:latin typeface="Arial"/>
                <a:ea typeface="Arial"/>
                <a:cs typeface="Arial"/>
                <a:sym typeface="Arial"/>
              </a:defRPr>
            </a:lvl9pPr>
          </a:lstStyle>
          <a:p/>
        </p:txBody>
      </p:sp>
      <p:sp>
        <p:nvSpPr>
          <p:cNvPr id="171" name="Google Shape;171;p20"/>
          <p:cNvSpPr txBox="1"/>
          <p:nvPr>
            <p:ph idx="1" type="subTitle"/>
          </p:nvPr>
        </p:nvSpPr>
        <p:spPr>
          <a:xfrm>
            <a:off x="3962399" y="4385733"/>
            <a:ext cx="7197600" cy="1405500"/>
          </a:xfrm>
          <a:prstGeom prst="rect">
            <a:avLst/>
          </a:prstGeom>
          <a:noFill/>
          <a:ln>
            <a:noFill/>
          </a:ln>
        </p:spPr>
        <p:txBody>
          <a:bodyPr anchorCtr="0" anchor="t" bIns="91425" lIns="91425" spcFirstLastPara="1" rIns="91425" wrap="square" tIns="91425">
            <a:normAutofit/>
          </a:bodyPr>
          <a:lstStyle>
            <a:lvl1pPr lv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lvl="1" marR="0" rtl="0" algn="ctr">
              <a:lnSpc>
                <a:spcPct val="10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2pPr>
            <a:lvl3pPr lvl="2" marR="0" rtl="0" algn="ctr">
              <a:lnSpc>
                <a:spcPct val="100000"/>
              </a:lnSpc>
              <a:spcBef>
                <a:spcPts val="100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3pPr>
            <a:lvl4pPr lvl="3"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4pPr>
            <a:lvl5pPr lvl="4"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5pPr>
            <a:lvl6pPr lvl="5"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6pPr>
            <a:lvl7pPr lvl="6"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7pPr>
            <a:lvl8pPr lvl="7"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8pPr>
            <a:lvl9pPr lvl="8" marR="0" rtl="0" algn="ctr">
              <a:lnSpc>
                <a:spcPct val="100000"/>
              </a:lnSpc>
              <a:spcBef>
                <a:spcPts val="1000"/>
              </a:spcBef>
              <a:spcAft>
                <a:spcPts val="1000"/>
              </a:spcAft>
              <a:buClr>
                <a:schemeClr val="lt1"/>
              </a:buClr>
              <a:buSzPts val="1200"/>
              <a:buFont typeface="Arial"/>
              <a:buNone/>
              <a:defRPr b="0" i="0" sz="1200" u="none" cap="none" strike="noStrike">
                <a:solidFill>
                  <a:schemeClr val="lt1"/>
                </a:solidFill>
                <a:latin typeface="Calibri"/>
                <a:ea typeface="Calibri"/>
                <a:cs typeface="Calibri"/>
                <a:sym typeface="Calibri"/>
              </a:defRPr>
            </a:lvl9pPr>
          </a:lstStyle>
          <a:p/>
        </p:txBody>
      </p:sp>
      <p:sp>
        <p:nvSpPr>
          <p:cNvPr id="172" name="Google Shape;172;p20"/>
          <p:cNvSpPr txBox="1"/>
          <p:nvPr>
            <p:ph idx="10" type="dt"/>
          </p:nvPr>
        </p:nvSpPr>
        <p:spPr>
          <a:xfrm>
            <a:off x="8932557" y="5870575"/>
            <a:ext cx="1600200" cy="3777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chemeClr val="lt1"/>
              </a:buClr>
              <a:buSzPts val="15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9pPr>
          </a:lstStyle>
          <a:p/>
        </p:txBody>
      </p:sp>
      <p:sp>
        <p:nvSpPr>
          <p:cNvPr id="173" name="Google Shape;173;p20"/>
          <p:cNvSpPr txBox="1"/>
          <p:nvPr>
            <p:ph idx="11" type="ftr"/>
          </p:nvPr>
        </p:nvSpPr>
        <p:spPr>
          <a:xfrm>
            <a:off x="3962399" y="5870575"/>
            <a:ext cx="4893900" cy="377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15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9pPr>
          </a:lstStyle>
          <a:p/>
        </p:txBody>
      </p:sp>
      <p:sp>
        <p:nvSpPr>
          <p:cNvPr id="174" name="Google Shape;174;p20"/>
          <p:cNvSpPr txBox="1"/>
          <p:nvPr>
            <p:ph idx="12" type="sldNum"/>
          </p:nvPr>
        </p:nvSpPr>
        <p:spPr>
          <a:xfrm>
            <a:off x="10608958" y="5870575"/>
            <a:ext cx="551100" cy="377700"/>
          </a:xfrm>
          <a:prstGeom prst="rect">
            <a:avLst/>
          </a:prstGeom>
          <a:noFill/>
          <a:ln>
            <a:noFill/>
          </a:ln>
        </p:spPr>
        <p:txBody>
          <a:bodyPr anchorCtr="0" anchor="ctr" bIns="45675" lIns="91425" spcFirstLastPara="1" rIns="91425" wrap="square" tIns="456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sp>
        <p:nvSpPr>
          <p:cNvPr id="47" name="Google Shape;47;p3"/>
          <p:cNvSpPr txBox="1"/>
          <p:nvPr>
            <p:ph type="title"/>
          </p:nvPr>
        </p:nvSpPr>
        <p:spPr>
          <a:xfrm>
            <a:off x="-49633" y="2799633"/>
            <a:ext cx="12192000" cy="864900"/>
          </a:xfrm>
          <a:prstGeom prst="rect">
            <a:avLst/>
          </a:prstGeom>
        </p:spPr>
        <p:txBody>
          <a:bodyPr anchorCtr="0" anchor="t" bIns="121900" lIns="121900" spcFirstLastPara="1" rIns="121900" wrap="square" tIns="121900">
            <a:noAutofit/>
          </a:bodyPr>
          <a:lstStyle>
            <a:lvl1pPr lvl="0" algn="ctr">
              <a:spcBef>
                <a:spcPts val="0"/>
              </a:spcBef>
              <a:spcAft>
                <a:spcPts val="0"/>
              </a:spcAft>
              <a:buClr>
                <a:srgbClr val="E69138"/>
              </a:buClr>
              <a:buSzPts val="4700"/>
              <a:buFont typeface="Avenir"/>
              <a:buNone/>
              <a:defRPr sz="4700">
                <a:solidFill>
                  <a:srgbClr val="E69138"/>
                </a:solidFill>
                <a:latin typeface="Avenir"/>
                <a:ea typeface="Avenir"/>
                <a:cs typeface="Avenir"/>
                <a:sym typeface="Avenir"/>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grpSp>
        <p:nvGrpSpPr>
          <p:cNvPr id="48" name="Google Shape;48;p3"/>
          <p:cNvGrpSpPr/>
          <p:nvPr/>
        </p:nvGrpSpPr>
        <p:grpSpPr>
          <a:xfrm>
            <a:off x="122817" y="2363843"/>
            <a:ext cx="10656633" cy="2129806"/>
            <a:chOff x="1032650" y="1735501"/>
            <a:chExt cx="2458221" cy="2138575"/>
          </a:xfrm>
        </p:grpSpPr>
        <p:sp>
          <p:nvSpPr>
            <p:cNvPr id="49" name="Google Shape;49;p3"/>
            <p:cNvSpPr/>
            <p:nvPr/>
          </p:nvSpPr>
          <p:spPr>
            <a:xfrm>
              <a:off x="1487148" y="1877758"/>
              <a:ext cx="1854040" cy="1854040"/>
            </a:xfrm>
            <a:custGeom>
              <a:rect b="b" l="l" r="r" t="t"/>
              <a:pathLst>
                <a:path extrusionOk="0" fill="none" h="4813" w="4813">
                  <a:moveTo>
                    <a:pt x="0" y="0"/>
                  </a:moveTo>
                  <a:lnTo>
                    <a:pt x="4812" y="0"/>
                  </a:lnTo>
                  <a:lnTo>
                    <a:pt x="4812" y="4812"/>
                  </a:lnTo>
                  <a:lnTo>
                    <a:pt x="0" y="4812"/>
                  </a:lnTo>
                  <a:close/>
                </a:path>
              </a:pathLst>
            </a:custGeom>
            <a:solidFill>
              <a:srgbClr val="FF9900"/>
            </a:solidFill>
            <a:ln cap="rnd" cmpd="sng" w="19050">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 name="Google Shape;50;p3"/>
            <p:cNvSpPr/>
            <p:nvPr/>
          </p:nvSpPr>
          <p:spPr>
            <a:xfrm>
              <a:off x="1344890" y="1735501"/>
              <a:ext cx="2145981" cy="2138575"/>
            </a:xfrm>
            <a:custGeom>
              <a:rect b="b" l="l" r="r" t="t"/>
              <a:pathLst>
                <a:path extrusionOk="0" fill="none" h="7219" w="7244">
                  <a:moveTo>
                    <a:pt x="0" y="0"/>
                  </a:moveTo>
                  <a:lnTo>
                    <a:pt x="7243" y="0"/>
                  </a:lnTo>
                  <a:lnTo>
                    <a:pt x="7243" y="7218"/>
                  </a:lnTo>
                  <a:lnTo>
                    <a:pt x="0" y="7218"/>
                  </a:lnTo>
                  <a:close/>
                </a:path>
              </a:pathLst>
            </a:custGeom>
            <a:solidFill>
              <a:srgbClr val="FF9900"/>
            </a:solidFill>
            <a:ln cap="rnd" cmpd="sng" w="19050">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 name="Google Shape;51;p3"/>
            <p:cNvSpPr/>
            <p:nvPr/>
          </p:nvSpPr>
          <p:spPr>
            <a:xfrm>
              <a:off x="1114412" y="3017876"/>
              <a:ext cx="230477" cy="296"/>
            </a:xfrm>
            <a:custGeom>
              <a:rect b="b" l="l" r="r" t="t"/>
              <a:pathLst>
                <a:path extrusionOk="0" fill="none" h="1" w="778">
                  <a:moveTo>
                    <a:pt x="778" y="1"/>
                  </a:moveTo>
                  <a:lnTo>
                    <a:pt x="1" y="1"/>
                  </a:lnTo>
                </a:path>
              </a:pathLst>
            </a:custGeom>
            <a:solidFill>
              <a:srgbClr val="FF9900"/>
            </a:solidFill>
            <a:ln cap="rnd" cmpd="sng" w="19050">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 name="Google Shape;52;p3"/>
            <p:cNvSpPr/>
            <p:nvPr/>
          </p:nvSpPr>
          <p:spPr>
            <a:xfrm>
              <a:off x="1144037" y="2439021"/>
              <a:ext cx="200852" cy="296"/>
            </a:xfrm>
            <a:custGeom>
              <a:rect b="b" l="l" r="r" t="t"/>
              <a:pathLst>
                <a:path extrusionOk="0" fill="none" h="1" w="678">
                  <a:moveTo>
                    <a:pt x="678" y="0"/>
                  </a:moveTo>
                  <a:lnTo>
                    <a:pt x="1" y="0"/>
                  </a:lnTo>
                </a:path>
              </a:pathLst>
            </a:custGeom>
            <a:solidFill>
              <a:srgbClr val="FF9900"/>
            </a:solidFill>
            <a:ln cap="rnd" cmpd="sng" w="19050">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 name="Google Shape;53;p3"/>
            <p:cNvSpPr/>
            <p:nvPr/>
          </p:nvSpPr>
          <p:spPr>
            <a:xfrm>
              <a:off x="1032650" y="2025910"/>
              <a:ext cx="312240" cy="296"/>
            </a:xfrm>
            <a:custGeom>
              <a:rect b="b" l="l" r="r" t="t"/>
              <a:pathLst>
                <a:path extrusionOk="0" fill="none" h="1" w="1054">
                  <a:moveTo>
                    <a:pt x="1054" y="1"/>
                  </a:moveTo>
                  <a:lnTo>
                    <a:pt x="1" y="1"/>
                  </a:lnTo>
                </a:path>
              </a:pathLst>
            </a:custGeom>
            <a:solidFill>
              <a:srgbClr val="FF9900"/>
            </a:solidFill>
            <a:ln cap="rnd" cmpd="sng" w="19050">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54" name="Google Shape;54;p3"/>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 name="Google Shape;55;p3"/>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showMasterSp="0">
  <p:cSld name="SECTION_HEADER_3">
    <p:spTree>
      <p:nvGrpSpPr>
        <p:cNvPr id="175" name="Shape 175"/>
        <p:cNvGrpSpPr/>
        <p:nvPr/>
      </p:nvGrpSpPr>
      <p:grpSpPr>
        <a:xfrm>
          <a:off x="0" y="0"/>
          <a:ext cx="0" cy="0"/>
          <a:chOff x="0" y="0"/>
          <a:chExt cx="0" cy="0"/>
        </a:xfrm>
      </p:grpSpPr>
      <p:grpSp>
        <p:nvGrpSpPr>
          <p:cNvPr id="176" name="Google Shape;176;p21"/>
          <p:cNvGrpSpPr/>
          <p:nvPr/>
        </p:nvGrpSpPr>
        <p:grpSpPr>
          <a:xfrm>
            <a:off x="0" y="-2373"/>
            <a:ext cx="12192000" cy="6867714"/>
            <a:chOff x="0" y="-2373"/>
            <a:chExt cx="12192000" cy="6867027"/>
          </a:xfrm>
        </p:grpSpPr>
        <p:sp>
          <p:nvSpPr>
            <p:cNvPr id="177" name="Google Shape;177;p2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8" name="Google Shape;178;p21"/>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9" name="Google Shape;179;p21"/>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0" name="Google Shape;180;p21"/>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1" name="Google Shape;181;p21"/>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2" name="Google Shape;182;p21"/>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3" name="Google Shape;183;p21"/>
            <p:cNvSpPr/>
            <p:nvPr/>
          </p:nvSpPr>
          <p:spPr>
            <a:xfrm>
              <a:off x="7289800" y="402165"/>
              <a:ext cx="4479000" cy="6053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4" name="Google Shape;184;p21"/>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5" name="Google Shape;185;p21"/>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86" name="Google Shape;186;p21"/>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87" name="Google Shape;187;p21"/>
          <p:cNvSpPr txBox="1"/>
          <p:nvPr>
            <p:ph type="title"/>
          </p:nvPr>
        </p:nvSpPr>
        <p:spPr>
          <a:xfrm>
            <a:off x="1154956" y="2677645"/>
            <a:ext cx="4350900" cy="228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2"/>
              </a:buClr>
              <a:buSzPts val="15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2"/>
                </a:solidFill>
              </a:defRPr>
            </a:lvl2pPr>
            <a:lvl3pPr lvl="2" marR="0" rtl="0" algn="l">
              <a:lnSpc>
                <a:spcPct val="100000"/>
              </a:lnSpc>
              <a:spcBef>
                <a:spcPts val="0"/>
              </a:spcBef>
              <a:spcAft>
                <a:spcPts val="0"/>
              </a:spcAft>
              <a:buSzPts val="1500"/>
              <a:buNone/>
              <a:defRPr b="0" i="0" sz="1800" u="none" cap="none" strike="noStrike">
                <a:solidFill>
                  <a:schemeClr val="dk2"/>
                </a:solidFill>
              </a:defRPr>
            </a:lvl3pPr>
            <a:lvl4pPr lvl="3" marR="0" rtl="0" algn="l">
              <a:lnSpc>
                <a:spcPct val="100000"/>
              </a:lnSpc>
              <a:spcBef>
                <a:spcPts val="0"/>
              </a:spcBef>
              <a:spcAft>
                <a:spcPts val="0"/>
              </a:spcAft>
              <a:buSzPts val="1500"/>
              <a:buNone/>
              <a:defRPr b="0" i="0" sz="1800" u="none" cap="none" strike="noStrike">
                <a:solidFill>
                  <a:schemeClr val="dk2"/>
                </a:solidFill>
              </a:defRPr>
            </a:lvl4pPr>
            <a:lvl5pPr lvl="4" marR="0" rtl="0" algn="l">
              <a:lnSpc>
                <a:spcPct val="100000"/>
              </a:lnSpc>
              <a:spcBef>
                <a:spcPts val="0"/>
              </a:spcBef>
              <a:spcAft>
                <a:spcPts val="0"/>
              </a:spcAft>
              <a:buSzPts val="1500"/>
              <a:buNone/>
              <a:defRPr b="0" i="0" sz="1800" u="none" cap="none" strike="noStrike">
                <a:solidFill>
                  <a:schemeClr val="dk2"/>
                </a:solidFill>
              </a:defRPr>
            </a:lvl5pPr>
            <a:lvl6pPr lvl="5" marR="0" rtl="0" algn="l">
              <a:lnSpc>
                <a:spcPct val="100000"/>
              </a:lnSpc>
              <a:spcBef>
                <a:spcPts val="0"/>
              </a:spcBef>
              <a:spcAft>
                <a:spcPts val="0"/>
              </a:spcAft>
              <a:buSzPts val="1500"/>
              <a:buNone/>
              <a:defRPr b="0" i="0" sz="1800" u="none" cap="none" strike="noStrike">
                <a:solidFill>
                  <a:schemeClr val="dk2"/>
                </a:solidFill>
              </a:defRPr>
            </a:lvl6pPr>
            <a:lvl7pPr lvl="6" marR="0" rtl="0" algn="l">
              <a:lnSpc>
                <a:spcPct val="100000"/>
              </a:lnSpc>
              <a:spcBef>
                <a:spcPts val="0"/>
              </a:spcBef>
              <a:spcAft>
                <a:spcPts val="0"/>
              </a:spcAft>
              <a:buSzPts val="1500"/>
              <a:buNone/>
              <a:defRPr b="0" i="0" sz="1800" u="none" cap="none" strike="noStrike">
                <a:solidFill>
                  <a:schemeClr val="dk2"/>
                </a:solidFill>
              </a:defRPr>
            </a:lvl7pPr>
            <a:lvl8pPr lvl="7" marR="0" rtl="0" algn="l">
              <a:lnSpc>
                <a:spcPct val="100000"/>
              </a:lnSpc>
              <a:spcBef>
                <a:spcPts val="0"/>
              </a:spcBef>
              <a:spcAft>
                <a:spcPts val="0"/>
              </a:spcAft>
              <a:buSzPts val="1500"/>
              <a:buNone/>
              <a:defRPr b="0" i="0" sz="1800" u="none" cap="none" strike="noStrike">
                <a:solidFill>
                  <a:schemeClr val="dk2"/>
                </a:solidFill>
              </a:defRPr>
            </a:lvl8pPr>
            <a:lvl9pPr lvl="8" marR="0" rtl="0" algn="l">
              <a:lnSpc>
                <a:spcPct val="100000"/>
              </a:lnSpc>
              <a:spcBef>
                <a:spcPts val="0"/>
              </a:spcBef>
              <a:spcAft>
                <a:spcPts val="0"/>
              </a:spcAft>
              <a:buSzPts val="1500"/>
              <a:buNone/>
              <a:defRPr b="0" i="0" sz="1800" u="none" cap="none" strike="noStrike">
                <a:solidFill>
                  <a:schemeClr val="dk2"/>
                </a:solidFill>
              </a:defRPr>
            </a:lvl9pPr>
          </a:lstStyle>
          <a:p/>
        </p:txBody>
      </p:sp>
      <p:sp>
        <p:nvSpPr>
          <p:cNvPr id="188" name="Google Shape;188;p21"/>
          <p:cNvSpPr txBox="1"/>
          <p:nvPr>
            <p:ph idx="1" type="body"/>
          </p:nvPr>
        </p:nvSpPr>
        <p:spPr>
          <a:xfrm>
            <a:off x="6895558" y="2677644"/>
            <a:ext cx="3755400" cy="2283900"/>
          </a:xfrm>
          <a:prstGeom prst="rect">
            <a:avLst/>
          </a:prstGeom>
          <a:noFill/>
          <a:ln>
            <a:noFill/>
          </a:ln>
        </p:spPr>
        <p:txBody>
          <a:bodyPr anchorCtr="0" anchor="ctr" bIns="91425" lIns="91425" spcFirstLastPara="1" rIns="91425" wrap="square" tIns="91425">
            <a:normAutofit/>
          </a:bodyPr>
          <a:lstStyle>
            <a:lvl1pPr indent="-228600" lvl="0" marL="457200" marR="0" rtl="0" algn="l">
              <a:lnSpc>
                <a:spcPct val="100000"/>
              </a:lnSpc>
              <a:spcBef>
                <a:spcPts val="1000"/>
              </a:spcBef>
              <a:spcAft>
                <a:spcPts val="0"/>
              </a:spcAft>
              <a:buClr>
                <a:schemeClr val="accent1"/>
              </a:buClr>
              <a:buSzPts val="1500"/>
              <a:buFont typeface="Noto Sans Symbols"/>
              <a:buNone/>
              <a:defRPr b="0" i="0" sz="21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300"/>
              <a:buFont typeface="Noto Sans Symbols"/>
              <a:buNone/>
              <a:defRPr b="0" i="0" sz="18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00"/>
              <a:buFont typeface="Noto Sans Symbols"/>
              <a:buNone/>
              <a:defRPr b="0" i="0" sz="16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9pPr>
          </a:lstStyle>
          <a:p/>
        </p:txBody>
      </p:sp>
      <p:sp>
        <p:nvSpPr>
          <p:cNvPr id="189" name="Google Shape;189;p21"/>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SzPts val="15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9pPr>
          </a:lstStyle>
          <a:p/>
        </p:txBody>
      </p:sp>
      <p:sp>
        <p:nvSpPr>
          <p:cNvPr id="190" name="Google Shape;190;p21"/>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SzPts val="15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9pPr>
          </a:lstStyle>
          <a:p/>
        </p:txBody>
      </p:sp>
      <p:sp>
        <p:nvSpPr>
          <p:cNvPr id="191" name="Google Shape;191;p2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2" name="Google Shape;192;p21"/>
          <p:cNvSpPr txBox="1"/>
          <p:nvPr>
            <p:ph idx="12" type="sldNum"/>
          </p:nvPr>
        </p:nvSpPr>
        <p:spPr>
          <a:xfrm>
            <a:off x="10352540" y="295729"/>
            <a:ext cx="838200" cy="767700"/>
          </a:xfrm>
          <a:prstGeom prst="rect">
            <a:avLst/>
          </a:prstGeom>
          <a:noFill/>
          <a:ln>
            <a:noFill/>
          </a:ln>
        </p:spPr>
        <p:txBody>
          <a:bodyPr anchorCtr="0" anchor="b" bIns="45675" lIns="91425" spcFirstLastPara="1" rIns="91425" wrap="square" tIns="45675">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AND_BODY_2">
    <p:spTree>
      <p:nvGrpSpPr>
        <p:cNvPr id="193" name="Shape 193"/>
        <p:cNvGrpSpPr/>
        <p:nvPr/>
      </p:nvGrpSpPr>
      <p:grpSpPr>
        <a:xfrm>
          <a:off x="0" y="0"/>
          <a:ext cx="0" cy="0"/>
          <a:chOff x="0" y="0"/>
          <a:chExt cx="0" cy="0"/>
        </a:xfrm>
      </p:grpSpPr>
      <p:sp>
        <p:nvSpPr>
          <p:cNvPr id="194" name="Google Shape;194;p22"/>
          <p:cNvSpPr txBox="1"/>
          <p:nvPr>
            <p:ph type="title"/>
          </p:nvPr>
        </p:nvSpPr>
        <p:spPr>
          <a:xfrm>
            <a:off x="609562" y="273423"/>
            <a:ext cx="10971900" cy="11448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2200"/>
              <a:buChar char="●"/>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95" name="Google Shape;195;p22"/>
          <p:cNvSpPr txBox="1"/>
          <p:nvPr>
            <p:ph idx="1" type="subTitle"/>
          </p:nvPr>
        </p:nvSpPr>
        <p:spPr>
          <a:xfrm>
            <a:off x="609562" y="1604399"/>
            <a:ext cx="10971900" cy="3976800"/>
          </a:xfrm>
          <a:prstGeom prst="rect">
            <a:avLst/>
          </a:prstGeom>
          <a:noFill/>
          <a:ln>
            <a:noFill/>
          </a:ln>
        </p:spPr>
        <p:txBody>
          <a:bodyPr anchorCtr="0" anchor="ctr" bIns="0" lIns="0" spcFirstLastPara="1" rIns="0" wrap="square" tIns="0">
            <a:normAutofit/>
          </a:bodyPr>
          <a:lstStyle>
            <a:lvl1pPr lvl="0" rtl="0" algn="l">
              <a:lnSpc>
                <a:spcPct val="90000"/>
              </a:lnSpc>
              <a:spcBef>
                <a:spcPts val="1200"/>
              </a:spcBef>
              <a:spcAft>
                <a:spcPts val="0"/>
              </a:spcAft>
              <a:buClr>
                <a:schemeClr val="dk1"/>
              </a:buClr>
              <a:buSzPts val="2200"/>
              <a:buChar char="●"/>
              <a:defRPr/>
            </a:lvl1pPr>
            <a:lvl2pPr lvl="1" rtl="0" algn="l">
              <a:lnSpc>
                <a:spcPct val="90000"/>
              </a:lnSpc>
              <a:spcBef>
                <a:spcPts val="1600"/>
              </a:spcBef>
              <a:spcAft>
                <a:spcPts val="0"/>
              </a:spcAft>
              <a:buClr>
                <a:schemeClr val="dk1"/>
              </a:buClr>
              <a:buSzPts val="2200"/>
              <a:buChar char="○"/>
              <a:defRPr/>
            </a:lvl2pPr>
            <a:lvl3pPr lvl="2" rtl="0" algn="l">
              <a:lnSpc>
                <a:spcPct val="90000"/>
              </a:lnSpc>
              <a:spcBef>
                <a:spcPts val="1600"/>
              </a:spcBef>
              <a:spcAft>
                <a:spcPts val="0"/>
              </a:spcAft>
              <a:buClr>
                <a:schemeClr val="dk1"/>
              </a:buClr>
              <a:buSzPts val="2200"/>
              <a:buChar char="■"/>
              <a:defRPr/>
            </a:lvl3pPr>
            <a:lvl4pPr lvl="3" rtl="0" algn="l">
              <a:lnSpc>
                <a:spcPct val="90000"/>
              </a:lnSpc>
              <a:spcBef>
                <a:spcPts val="1600"/>
              </a:spcBef>
              <a:spcAft>
                <a:spcPts val="0"/>
              </a:spcAft>
              <a:buClr>
                <a:schemeClr val="dk1"/>
              </a:buClr>
              <a:buSzPts val="2200"/>
              <a:buChar char="●"/>
              <a:defRPr/>
            </a:lvl4pPr>
            <a:lvl5pPr lvl="4" rtl="0" algn="l">
              <a:lnSpc>
                <a:spcPct val="90000"/>
              </a:lnSpc>
              <a:spcBef>
                <a:spcPts val="1600"/>
              </a:spcBef>
              <a:spcAft>
                <a:spcPts val="0"/>
              </a:spcAft>
              <a:buClr>
                <a:schemeClr val="dk1"/>
              </a:buClr>
              <a:buSzPts val="2200"/>
              <a:buChar char="○"/>
              <a:defRPr/>
            </a:lvl5pPr>
            <a:lvl6pPr lvl="5" rtl="0" algn="l">
              <a:lnSpc>
                <a:spcPct val="90000"/>
              </a:lnSpc>
              <a:spcBef>
                <a:spcPts val="1600"/>
              </a:spcBef>
              <a:spcAft>
                <a:spcPts val="0"/>
              </a:spcAft>
              <a:buClr>
                <a:schemeClr val="dk1"/>
              </a:buClr>
              <a:buSzPts val="2200"/>
              <a:buChar char="■"/>
              <a:defRPr/>
            </a:lvl6pPr>
            <a:lvl7pPr lvl="6" rtl="0" algn="l">
              <a:lnSpc>
                <a:spcPct val="90000"/>
              </a:lnSpc>
              <a:spcBef>
                <a:spcPts val="1600"/>
              </a:spcBef>
              <a:spcAft>
                <a:spcPts val="0"/>
              </a:spcAft>
              <a:buClr>
                <a:schemeClr val="dk1"/>
              </a:buClr>
              <a:buSzPts val="2200"/>
              <a:buChar char="●"/>
              <a:defRPr/>
            </a:lvl7pPr>
            <a:lvl8pPr lvl="7" rtl="0" algn="l">
              <a:lnSpc>
                <a:spcPct val="90000"/>
              </a:lnSpc>
              <a:spcBef>
                <a:spcPts val="1600"/>
              </a:spcBef>
              <a:spcAft>
                <a:spcPts val="0"/>
              </a:spcAft>
              <a:buClr>
                <a:schemeClr val="dk1"/>
              </a:buClr>
              <a:buSzPts val="2200"/>
              <a:buChar char="○"/>
              <a:defRPr/>
            </a:lvl8pPr>
            <a:lvl9pPr lvl="8" rtl="0" algn="l">
              <a:lnSpc>
                <a:spcPct val="90000"/>
              </a:lnSpc>
              <a:spcBef>
                <a:spcPts val="1600"/>
              </a:spcBef>
              <a:spcAft>
                <a:spcPts val="1600"/>
              </a:spcAft>
              <a:buClr>
                <a:schemeClr val="dk1"/>
              </a:buClr>
              <a:buSzPts val="22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showMasterSp="0">
  <p:cSld name="SECTION_HEADER_4">
    <p:spTree>
      <p:nvGrpSpPr>
        <p:cNvPr id="196" name="Shape 196"/>
        <p:cNvGrpSpPr/>
        <p:nvPr/>
      </p:nvGrpSpPr>
      <p:grpSpPr>
        <a:xfrm>
          <a:off x="0" y="0"/>
          <a:ext cx="0" cy="0"/>
          <a:chOff x="0" y="0"/>
          <a:chExt cx="0" cy="0"/>
        </a:xfrm>
      </p:grpSpPr>
      <p:grpSp>
        <p:nvGrpSpPr>
          <p:cNvPr id="197" name="Google Shape;197;p23"/>
          <p:cNvGrpSpPr/>
          <p:nvPr/>
        </p:nvGrpSpPr>
        <p:grpSpPr>
          <a:xfrm>
            <a:off x="0" y="-2373"/>
            <a:ext cx="12192000" cy="6867714"/>
            <a:chOff x="0" y="-2373"/>
            <a:chExt cx="12192000" cy="6867027"/>
          </a:xfrm>
        </p:grpSpPr>
        <p:sp>
          <p:nvSpPr>
            <p:cNvPr id="198" name="Google Shape;198;p2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9" name="Google Shape;199;p23"/>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0" name="Google Shape;200;p23"/>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1" name="Google Shape;201;p23"/>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2" name="Google Shape;202;p23"/>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3" name="Google Shape;203;p23"/>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4" name="Google Shape;204;p23"/>
            <p:cNvSpPr/>
            <p:nvPr/>
          </p:nvSpPr>
          <p:spPr>
            <a:xfrm>
              <a:off x="7289800" y="402165"/>
              <a:ext cx="4479000" cy="6053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5" name="Google Shape;205;p23"/>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6" name="Google Shape;206;p23"/>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07" name="Google Shape;207;p23"/>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08" name="Google Shape;208;p23"/>
          <p:cNvSpPr txBox="1"/>
          <p:nvPr>
            <p:ph type="title"/>
          </p:nvPr>
        </p:nvSpPr>
        <p:spPr>
          <a:xfrm>
            <a:off x="1154956" y="2677645"/>
            <a:ext cx="4350900" cy="228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2"/>
              </a:buClr>
              <a:buSzPts val="15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2"/>
                </a:solidFill>
              </a:defRPr>
            </a:lvl2pPr>
            <a:lvl3pPr lvl="2" marR="0" rtl="0" algn="l">
              <a:lnSpc>
                <a:spcPct val="100000"/>
              </a:lnSpc>
              <a:spcBef>
                <a:spcPts val="0"/>
              </a:spcBef>
              <a:spcAft>
                <a:spcPts val="0"/>
              </a:spcAft>
              <a:buSzPts val="1500"/>
              <a:buNone/>
              <a:defRPr b="0" i="0" sz="1800" u="none" cap="none" strike="noStrike">
                <a:solidFill>
                  <a:schemeClr val="dk2"/>
                </a:solidFill>
              </a:defRPr>
            </a:lvl3pPr>
            <a:lvl4pPr lvl="3" marR="0" rtl="0" algn="l">
              <a:lnSpc>
                <a:spcPct val="100000"/>
              </a:lnSpc>
              <a:spcBef>
                <a:spcPts val="0"/>
              </a:spcBef>
              <a:spcAft>
                <a:spcPts val="0"/>
              </a:spcAft>
              <a:buSzPts val="1500"/>
              <a:buNone/>
              <a:defRPr b="0" i="0" sz="1800" u="none" cap="none" strike="noStrike">
                <a:solidFill>
                  <a:schemeClr val="dk2"/>
                </a:solidFill>
              </a:defRPr>
            </a:lvl4pPr>
            <a:lvl5pPr lvl="4" marR="0" rtl="0" algn="l">
              <a:lnSpc>
                <a:spcPct val="100000"/>
              </a:lnSpc>
              <a:spcBef>
                <a:spcPts val="0"/>
              </a:spcBef>
              <a:spcAft>
                <a:spcPts val="0"/>
              </a:spcAft>
              <a:buSzPts val="1500"/>
              <a:buNone/>
              <a:defRPr b="0" i="0" sz="1800" u="none" cap="none" strike="noStrike">
                <a:solidFill>
                  <a:schemeClr val="dk2"/>
                </a:solidFill>
              </a:defRPr>
            </a:lvl5pPr>
            <a:lvl6pPr lvl="5" marR="0" rtl="0" algn="l">
              <a:lnSpc>
                <a:spcPct val="100000"/>
              </a:lnSpc>
              <a:spcBef>
                <a:spcPts val="0"/>
              </a:spcBef>
              <a:spcAft>
                <a:spcPts val="0"/>
              </a:spcAft>
              <a:buSzPts val="1500"/>
              <a:buNone/>
              <a:defRPr b="0" i="0" sz="1800" u="none" cap="none" strike="noStrike">
                <a:solidFill>
                  <a:schemeClr val="dk2"/>
                </a:solidFill>
              </a:defRPr>
            </a:lvl6pPr>
            <a:lvl7pPr lvl="6" marR="0" rtl="0" algn="l">
              <a:lnSpc>
                <a:spcPct val="100000"/>
              </a:lnSpc>
              <a:spcBef>
                <a:spcPts val="0"/>
              </a:spcBef>
              <a:spcAft>
                <a:spcPts val="0"/>
              </a:spcAft>
              <a:buSzPts val="1500"/>
              <a:buNone/>
              <a:defRPr b="0" i="0" sz="1800" u="none" cap="none" strike="noStrike">
                <a:solidFill>
                  <a:schemeClr val="dk2"/>
                </a:solidFill>
              </a:defRPr>
            </a:lvl7pPr>
            <a:lvl8pPr lvl="7" marR="0" rtl="0" algn="l">
              <a:lnSpc>
                <a:spcPct val="100000"/>
              </a:lnSpc>
              <a:spcBef>
                <a:spcPts val="0"/>
              </a:spcBef>
              <a:spcAft>
                <a:spcPts val="0"/>
              </a:spcAft>
              <a:buSzPts val="1500"/>
              <a:buNone/>
              <a:defRPr b="0" i="0" sz="1800" u="none" cap="none" strike="noStrike">
                <a:solidFill>
                  <a:schemeClr val="dk2"/>
                </a:solidFill>
              </a:defRPr>
            </a:lvl8pPr>
            <a:lvl9pPr lvl="8" marR="0" rtl="0" algn="l">
              <a:lnSpc>
                <a:spcPct val="100000"/>
              </a:lnSpc>
              <a:spcBef>
                <a:spcPts val="0"/>
              </a:spcBef>
              <a:spcAft>
                <a:spcPts val="0"/>
              </a:spcAft>
              <a:buSzPts val="1500"/>
              <a:buNone/>
              <a:defRPr b="0" i="0" sz="1800" u="none" cap="none" strike="noStrike">
                <a:solidFill>
                  <a:schemeClr val="dk2"/>
                </a:solidFill>
              </a:defRPr>
            </a:lvl9pPr>
          </a:lstStyle>
          <a:p/>
        </p:txBody>
      </p:sp>
      <p:sp>
        <p:nvSpPr>
          <p:cNvPr id="209" name="Google Shape;209;p23"/>
          <p:cNvSpPr txBox="1"/>
          <p:nvPr>
            <p:ph idx="1" type="body"/>
          </p:nvPr>
        </p:nvSpPr>
        <p:spPr>
          <a:xfrm>
            <a:off x="6895558" y="2677644"/>
            <a:ext cx="3755400" cy="2283900"/>
          </a:xfrm>
          <a:prstGeom prst="rect">
            <a:avLst/>
          </a:prstGeom>
          <a:noFill/>
          <a:ln>
            <a:noFill/>
          </a:ln>
        </p:spPr>
        <p:txBody>
          <a:bodyPr anchorCtr="0" anchor="ctr" bIns="91425" lIns="91425" spcFirstLastPara="1" rIns="91425" wrap="square" tIns="91425">
            <a:normAutofit/>
          </a:bodyPr>
          <a:lstStyle>
            <a:lvl1pPr indent="-228600" lvl="0" marL="457200" marR="0" rtl="0" algn="l">
              <a:lnSpc>
                <a:spcPct val="100000"/>
              </a:lnSpc>
              <a:spcBef>
                <a:spcPts val="1000"/>
              </a:spcBef>
              <a:spcAft>
                <a:spcPts val="0"/>
              </a:spcAft>
              <a:buClr>
                <a:schemeClr val="accent1"/>
              </a:buClr>
              <a:buSzPts val="1500"/>
              <a:buFont typeface="Noto Sans Symbols"/>
              <a:buNone/>
              <a:defRPr b="0" i="0" sz="21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300"/>
              <a:buFont typeface="Noto Sans Symbols"/>
              <a:buNone/>
              <a:defRPr b="0" i="0" sz="18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00"/>
              <a:buFont typeface="Noto Sans Symbols"/>
              <a:buNone/>
              <a:defRPr b="0" i="0" sz="16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9pPr>
          </a:lstStyle>
          <a:p/>
        </p:txBody>
      </p:sp>
      <p:sp>
        <p:nvSpPr>
          <p:cNvPr id="210" name="Google Shape;210;p23"/>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SzPts val="15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9pPr>
          </a:lstStyle>
          <a:p/>
        </p:txBody>
      </p:sp>
      <p:sp>
        <p:nvSpPr>
          <p:cNvPr id="211" name="Google Shape;211;p23"/>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SzPts val="15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9pPr>
          </a:lstStyle>
          <a:p/>
        </p:txBody>
      </p:sp>
      <p:sp>
        <p:nvSpPr>
          <p:cNvPr id="212" name="Google Shape;212;p2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3" name="Google Shape;213;p23"/>
          <p:cNvSpPr txBox="1"/>
          <p:nvPr>
            <p:ph idx="12" type="sldNum"/>
          </p:nvPr>
        </p:nvSpPr>
        <p:spPr>
          <a:xfrm>
            <a:off x="10352540" y="295729"/>
            <a:ext cx="838200" cy="767700"/>
          </a:xfrm>
          <a:prstGeom prst="rect">
            <a:avLst/>
          </a:prstGeom>
          <a:noFill/>
          <a:ln>
            <a:noFill/>
          </a:ln>
        </p:spPr>
        <p:txBody>
          <a:bodyPr anchorCtr="0" anchor="b" bIns="45675" lIns="91425" spcFirstLastPara="1" rIns="91425" wrap="square" tIns="45675">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AND_BODY_3">
    <p:spTree>
      <p:nvGrpSpPr>
        <p:cNvPr id="214" name="Shape 214"/>
        <p:cNvGrpSpPr/>
        <p:nvPr/>
      </p:nvGrpSpPr>
      <p:grpSpPr>
        <a:xfrm>
          <a:off x="0" y="0"/>
          <a:ext cx="0" cy="0"/>
          <a:chOff x="0" y="0"/>
          <a:chExt cx="0" cy="0"/>
        </a:xfrm>
      </p:grpSpPr>
      <p:sp>
        <p:nvSpPr>
          <p:cNvPr id="215" name="Google Shape;215;p24"/>
          <p:cNvSpPr txBox="1"/>
          <p:nvPr>
            <p:ph type="title"/>
          </p:nvPr>
        </p:nvSpPr>
        <p:spPr>
          <a:xfrm>
            <a:off x="609562" y="273423"/>
            <a:ext cx="10971900" cy="11448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2200"/>
              <a:buChar char="●"/>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216" name="Google Shape;216;p24"/>
          <p:cNvSpPr txBox="1"/>
          <p:nvPr>
            <p:ph idx="1" type="subTitle"/>
          </p:nvPr>
        </p:nvSpPr>
        <p:spPr>
          <a:xfrm>
            <a:off x="609562" y="1604399"/>
            <a:ext cx="10971900" cy="3976800"/>
          </a:xfrm>
          <a:prstGeom prst="rect">
            <a:avLst/>
          </a:prstGeom>
          <a:noFill/>
          <a:ln>
            <a:noFill/>
          </a:ln>
        </p:spPr>
        <p:txBody>
          <a:bodyPr anchorCtr="0" anchor="ctr" bIns="0" lIns="0" spcFirstLastPara="1" rIns="0" wrap="square" tIns="0">
            <a:normAutofit/>
          </a:bodyPr>
          <a:lstStyle>
            <a:lvl1pPr lvl="0" rtl="0" algn="l">
              <a:lnSpc>
                <a:spcPct val="90000"/>
              </a:lnSpc>
              <a:spcBef>
                <a:spcPts val="1200"/>
              </a:spcBef>
              <a:spcAft>
                <a:spcPts val="0"/>
              </a:spcAft>
              <a:buClr>
                <a:schemeClr val="dk1"/>
              </a:buClr>
              <a:buSzPts val="2200"/>
              <a:buChar char="●"/>
              <a:defRPr/>
            </a:lvl1pPr>
            <a:lvl2pPr lvl="1" rtl="0" algn="l">
              <a:lnSpc>
                <a:spcPct val="90000"/>
              </a:lnSpc>
              <a:spcBef>
                <a:spcPts val="1600"/>
              </a:spcBef>
              <a:spcAft>
                <a:spcPts val="0"/>
              </a:spcAft>
              <a:buClr>
                <a:schemeClr val="dk1"/>
              </a:buClr>
              <a:buSzPts val="2200"/>
              <a:buChar char="○"/>
              <a:defRPr/>
            </a:lvl2pPr>
            <a:lvl3pPr lvl="2" rtl="0" algn="l">
              <a:lnSpc>
                <a:spcPct val="90000"/>
              </a:lnSpc>
              <a:spcBef>
                <a:spcPts val="1600"/>
              </a:spcBef>
              <a:spcAft>
                <a:spcPts val="0"/>
              </a:spcAft>
              <a:buClr>
                <a:schemeClr val="dk1"/>
              </a:buClr>
              <a:buSzPts val="2200"/>
              <a:buChar char="■"/>
              <a:defRPr/>
            </a:lvl3pPr>
            <a:lvl4pPr lvl="3" rtl="0" algn="l">
              <a:lnSpc>
                <a:spcPct val="90000"/>
              </a:lnSpc>
              <a:spcBef>
                <a:spcPts val="1600"/>
              </a:spcBef>
              <a:spcAft>
                <a:spcPts val="0"/>
              </a:spcAft>
              <a:buClr>
                <a:schemeClr val="dk1"/>
              </a:buClr>
              <a:buSzPts val="2200"/>
              <a:buChar char="●"/>
              <a:defRPr/>
            </a:lvl4pPr>
            <a:lvl5pPr lvl="4" rtl="0" algn="l">
              <a:lnSpc>
                <a:spcPct val="90000"/>
              </a:lnSpc>
              <a:spcBef>
                <a:spcPts val="1600"/>
              </a:spcBef>
              <a:spcAft>
                <a:spcPts val="0"/>
              </a:spcAft>
              <a:buClr>
                <a:schemeClr val="dk1"/>
              </a:buClr>
              <a:buSzPts val="2200"/>
              <a:buChar char="○"/>
              <a:defRPr/>
            </a:lvl5pPr>
            <a:lvl6pPr lvl="5" rtl="0" algn="l">
              <a:lnSpc>
                <a:spcPct val="90000"/>
              </a:lnSpc>
              <a:spcBef>
                <a:spcPts val="1600"/>
              </a:spcBef>
              <a:spcAft>
                <a:spcPts val="0"/>
              </a:spcAft>
              <a:buClr>
                <a:schemeClr val="dk1"/>
              </a:buClr>
              <a:buSzPts val="2200"/>
              <a:buChar char="■"/>
              <a:defRPr/>
            </a:lvl6pPr>
            <a:lvl7pPr lvl="6" rtl="0" algn="l">
              <a:lnSpc>
                <a:spcPct val="90000"/>
              </a:lnSpc>
              <a:spcBef>
                <a:spcPts val="1600"/>
              </a:spcBef>
              <a:spcAft>
                <a:spcPts val="0"/>
              </a:spcAft>
              <a:buClr>
                <a:schemeClr val="dk1"/>
              </a:buClr>
              <a:buSzPts val="2200"/>
              <a:buChar char="●"/>
              <a:defRPr/>
            </a:lvl7pPr>
            <a:lvl8pPr lvl="7" rtl="0" algn="l">
              <a:lnSpc>
                <a:spcPct val="90000"/>
              </a:lnSpc>
              <a:spcBef>
                <a:spcPts val="1600"/>
              </a:spcBef>
              <a:spcAft>
                <a:spcPts val="0"/>
              </a:spcAft>
              <a:buClr>
                <a:schemeClr val="dk1"/>
              </a:buClr>
              <a:buSzPts val="2200"/>
              <a:buChar char="○"/>
              <a:defRPr/>
            </a:lvl8pPr>
            <a:lvl9pPr lvl="8" rtl="0" algn="l">
              <a:lnSpc>
                <a:spcPct val="90000"/>
              </a:lnSpc>
              <a:spcBef>
                <a:spcPts val="1600"/>
              </a:spcBef>
              <a:spcAft>
                <a:spcPts val="1600"/>
              </a:spcAft>
              <a:buClr>
                <a:schemeClr val="dk1"/>
              </a:buClr>
              <a:buSzPts val="2200"/>
              <a:buChar char="■"/>
              <a:defRPr/>
            </a:lvl9pPr>
          </a:lstStyle>
          <a:p/>
        </p:txBody>
      </p:sp>
      <p:pic>
        <p:nvPicPr>
          <p:cNvPr id="217" name="Google Shape;217;p24"/>
          <p:cNvPicPr preferRelativeResize="0"/>
          <p:nvPr/>
        </p:nvPicPr>
        <p:blipFill>
          <a:blip r:embed="rId2">
            <a:alphaModFix/>
          </a:blip>
          <a:stretch>
            <a:fillRect/>
          </a:stretch>
        </p:blipFill>
        <p:spPr>
          <a:xfrm>
            <a:off x="146494" y="137358"/>
            <a:ext cx="2920838" cy="42126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showMasterSp="0">
  <p:cSld name="SECTION_HEADER_5">
    <p:spTree>
      <p:nvGrpSpPr>
        <p:cNvPr id="218" name="Shape 218"/>
        <p:cNvGrpSpPr/>
        <p:nvPr/>
      </p:nvGrpSpPr>
      <p:grpSpPr>
        <a:xfrm>
          <a:off x="0" y="0"/>
          <a:ext cx="0" cy="0"/>
          <a:chOff x="0" y="0"/>
          <a:chExt cx="0" cy="0"/>
        </a:xfrm>
      </p:grpSpPr>
      <p:grpSp>
        <p:nvGrpSpPr>
          <p:cNvPr id="219" name="Google Shape;219;p25"/>
          <p:cNvGrpSpPr/>
          <p:nvPr/>
        </p:nvGrpSpPr>
        <p:grpSpPr>
          <a:xfrm>
            <a:off x="0" y="-2373"/>
            <a:ext cx="12192000" cy="6867714"/>
            <a:chOff x="0" y="-2373"/>
            <a:chExt cx="12192000" cy="6867027"/>
          </a:xfrm>
        </p:grpSpPr>
        <p:sp>
          <p:nvSpPr>
            <p:cNvPr id="220" name="Google Shape;220;p2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1" name="Google Shape;221;p25"/>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2" name="Google Shape;222;p25"/>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3" name="Google Shape;223;p25"/>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4" name="Google Shape;224;p25"/>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5" name="Google Shape;225;p25"/>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6" name="Google Shape;226;p25"/>
            <p:cNvSpPr/>
            <p:nvPr/>
          </p:nvSpPr>
          <p:spPr>
            <a:xfrm>
              <a:off x="7289800" y="402165"/>
              <a:ext cx="4479000" cy="6053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7" name="Google Shape;227;p25"/>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8" name="Google Shape;228;p25"/>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29" name="Google Shape;229;p25"/>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30" name="Google Shape;230;p25"/>
          <p:cNvSpPr txBox="1"/>
          <p:nvPr>
            <p:ph type="title"/>
          </p:nvPr>
        </p:nvSpPr>
        <p:spPr>
          <a:xfrm>
            <a:off x="1154956" y="2677645"/>
            <a:ext cx="4350900" cy="228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2"/>
              </a:buClr>
              <a:buSzPts val="15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2"/>
                </a:solidFill>
              </a:defRPr>
            </a:lvl2pPr>
            <a:lvl3pPr lvl="2" marR="0" rtl="0" algn="l">
              <a:lnSpc>
                <a:spcPct val="100000"/>
              </a:lnSpc>
              <a:spcBef>
                <a:spcPts val="0"/>
              </a:spcBef>
              <a:spcAft>
                <a:spcPts val="0"/>
              </a:spcAft>
              <a:buSzPts val="1500"/>
              <a:buNone/>
              <a:defRPr b="0" i="0" sz="1800" u="none" cap="none" strike="noStrike">
                <a:solidFill>
                  <a:schemeClr val="dk2"/>
                </a:solidFill>
              </a:defRPr>
            </a:lvl3pPr>
            <a:lvl4pPr lvl="3" marR="0" rtl="0" algn="l">
              <a:lnSpc>
                <a:spcPct val="100000"/>
              </a:lnSpc>
              <a:spcBef>
                <a:spcPts val="0"/>
              </a:spcBef>
              <a:spcAft>
                <a:spcPts val="0"/>
              </a:spcAft>
              <a:buSzPts val="1500"/>
              <a:buNone/>
              <a:defRPr b="0" i="0" sz="1800" u="none" cap="none" strike="noStrike">
                <a:solidFill>
                  <a:schemeClr val="dk2"/>
                </a:solidFill>
              </a:defRPr>
            </a:lvl4pPr>
            <a:lvl5pPr lvl="4" marR="0" rtl="0" algn="l">
              <a:lnSpc>
                <a:spcPct val="100000"/>
              </a:lnSpc>
              <a:spcBef>
                <a:spcPts val="0"/>
              </a:spcBef>
              <a:spcAft>
                <a:spcPts val="0"/>
              </a:spcAft>
              <a:buSzPts val="1500"/>
              <a:buNone/>
              <a:defRPr b="0" i="0" sz="1800" u="none" cap="none" strike="noStrike">
                <a:solidFill>
                  <a:schemeClr val="dk2"/>
                </a:solidFill>
              </a:defRPr>
            </a:lvl5pPr>
            <a:lvl6pPr lvl="5" marR="0" rtl="0" algn="l">
              <a:lnSpc>
                <a:spcPct val="100000"/>
              </a:lnSpc>
              <a:spcBef>
                <a:spcPts val="0"/>
              </a:spcBef>
              <a:spcAft>
                <a:spcPts val="0"/>
              </a:spcAft>
              <a:buSzPts val="1500"/>
              <a:buNone/>
              <a:defRPr b="0" i="0" sz="1800" u="none" cap="none" strike="noStrike">
                <a:solidFill>
                  <a:schemeClr val="dk2"/>
                </a:solidFill>
              </a:defRPr>
            </a:lvl6pPr>
            <a:lvl7pPr lvl="6" marR="0" rtl="0" algn="l">
              <a:lnSpc>
                <a:spcPct val="100000"/>
              </a:lnSpc>
              <a:spcBef>
                <a:spcPts val="0"/>
              </a:spcBef>
              <a:spcAft>
                <a:spcPts val="0"/>
              </a:spcAft>
              <a:buSzPts val="1500"/>
              <a:buNone/>
              <a:defRPr b="0" i="0" sz="1800" u="none" cap="none" strike="noStrike">
                <a:solidFill>
                  <a:schemeClr val="dk2"/>
                </a:solidFill>
              </a:defRPr>
            </a:lvl7pPr>
            <a:lvl8pPr lvl="7" marR="0" rtl="0" algn="l">
              <a:lnSpc>
                <a:spcPct val="100000"/>
              </a:lnSpc>
              <a:spcBef>
                <a:spcPts val="0"/>
              </a:spcBef>
              <a:spcAft>
                <a:spcPts val="0"/>
              </a:spcAft>
              <a:buSzPts val="1500"/>
              <a:buNone/>
              <a:defRPr b="0" i="0" sz="1800" u="none" cap="none" strike="noStrike">
                <a:solidFill>
                  <a:schemeClr val="dk2"/>
                </a:solidFill>
              </a:defRPr>
            </a:lvl8pPr>
            <a:lvl9pPr lvl="8" marR="0" rtl="0" algn="l">
              <a:lnSpc>
                <a:spcPct val="100000"/>
              </a:lnSpc>
              <a:spcBef>
                <a:spcPts val="0"/>
              </a:spcBef>
              <a:spcAft>
                <a:spcPts val="0"/>
              </a:spcAft>
              <a:buSzPts val="1500"/>
              <a:buNone/>
              <a:defRPr b="0" i="0" sz="1800" u="none" cap="none" strike="noStrike">
                <a:solidFill>
                  <a:schemeClr val="dk2"/>
                </a:solidFill>
              </a:defRPr>
            </a:lvl9pPr>
          </a:lstStyle>
          <a:p/>
        </p:txBody>
      </p:sp>
      <p:sp>
        <p:nvSpPr>
          <p:cNvPr id="231" name="Google Shape;231;p25"/>
          <p:cNvSpPr txBox="1"/>
          <p:nvPr>
            <p:ph idx="1" type="body"/>
          </p:nvPr>
        </p:nvSpPr>
        <p:spPr>
          <a:xfrm>
            <a:off x="6895558" y="2677644"/>
            <a:ext cx="3755400" cy="2283900"/>
          </a:xfrm>
          <a:prstGeom prst="rect">
            <a:avLst/>
          </a:prstGeom>
          <a:noFill/>
          <a:ln>
            <a:noFill/>
          </a:ln>
        </p:spPr>
        <p:txBody>
          <a:bodyPr anchorCtr="0" anchor="ctr" bIns="91425" lIns="91425" spcFirstLastPara="1" rIns="91425" wrap="square" tIns="91425">
            <a:normAutofit/>
          </a:bodyPr>
          <a:lstStyle>
            <a:lvl1pPr indent="-228600" lvl="0" marL="457200" marR="0" rtl="0" algn="l">
              <a:lnSpc>
                <a:spcPct val="100000"/>
              </a:lnSpc>
              <a:spcBef>
                <a:spcPts val="1000"/>
              </a:spcBef>
              <a:spcAft>
                <a:spcPts val="0"/>
              </a:spcAft>
              <a:buClr>
                <a:schemeClr val="accent1"/>
              </a:buClr>
              <a:buSzPts val="1500"/>
              <a:buFont typeface="Noto Sans Symbols"/>
              <a:buNone/>
              <a:defRPr b="0" i="0" sz="21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300"/>
              <a:buFont typeface="Noto Sans Symbols"/>
              <a:buNone/>
              <a:defRPr b="0" i="0" sz="18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00"/>
              <a:buFont typeface="Noto Sans Symbols"/>
              <a:buNone/>
              <a:defRPr b="0" i="0" sz="16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9pPr>
          </a:lstStyle>
          <a:p/>
        </p:txBody>
      </p:sp>
      <p:sp>
        <p:nvSpPr>
          <p:cNvPr id="232" name="Google Shape;232;p25"/>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SzPts val="15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9pPr>
          </a:lstStyle>
          <a:p/>
        </p:txBody>
      </p:sp>
      <p:sp>
        <p:nvSpPr>
          <p:cNvPr id="233" name="Google Shape;233;p25"/>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SzPts val="15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9pPr>
          </a:lstStyle>
          <a:p/>
        </p:txBody>
      </p:sp>
      <p:sp>
        <p:nvSpPr>
          <p:cNvPr id="234" name="Google Shape;234;p2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35" name="Google Shape;235;p25"/>
          <p:cNvSpPr txBox="1"/>
          <p:nvPr>
            <p:ph idx="12" type="sldNum"/>
          </p:nvPr>
        </p:nvSpPr>
        <p:spPr>
          <a:xfrm>
            <a:off x="10352540" y="295729"/>
            <a:ext cx="838200" cy="767700"/>
          </a:xfrm>
          <a:prstGeom prst="rect">
            <a:avLst/>
          </a:prstGeom>
          <a:noFill/>
          <a:ln>
            <a:noFill/>
          </a:ln>
        </p:spPr>
        <p:txBody>
          <a:bodyPr anchorCtr="0" anchor="b" bIns="45675" lIns="91425" spcFirstLastPara="1" rIns="91425" wrap="square" tIns="45675">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AND_BODY_4">
    <p:spTree>
      <p:nvGrpSpPr>
        <p:cNvPr id="236" name="Shape 236"/>
        <p:cNvGrpSpPr/>
        <p:nvPr/>
      </p:nvGrpSpPr>
      <p:grpSpPr>
        <a:xfrm>
          <a:off x="0" y="0"/>
          <a:ext cx="0" cy="0"/>
          <a:chOff x="0" y="0"/>
          <a:chExt cx="0" cy="0"/>
        </a:xfrm>
      </p:grpSpPr>
      <p:sp>
        <p:nvSpPr>
          <p:cNvPr id="237" name="Google Shape;237;p26"/>
          <p:cNvSpPr txBox="1"/>
          <p:nvPr>
            <p:ph type="title"/>
          </p:nvPr>
        </p:nvSpPr>
        <p:spPr>
          <a:xfrm>
            <a:off x="609562" y="273423"/>
            <a:ext cx="10971900" cy="11448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2200"/>
              <a:buChar char="●"/>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238" name="Google Shape;238;p26"/>
          <p:cNvSpPr txBox="1"/>
          <p:nvPr>
            <p:ph idx="1" type="subTitle"/>
          </p:nvPr>
        </p:nvSpPr>
        <p:spPr>
          <a:xfrm>
            <a:off x="609562" y="1604399"/>
            <a:ext cx="10971900" cy="3976800"/>
          </a:xfrm>
          <a:prstGeom prst="rect">
            <a:avLst/>
          </a:prstGeom>
          <a:noFill/>
          <a:ln>
            <a:noFill/>
          </a:ln>
        </p:spPr>
        <p:txBody>
          <a:bodyPr anchorCtr="0" anchor="ctr" bIns="0" lIns="0" spcFirstLastPara="1" rIns="0" wrap="square" tIns="0">
            <a:normAutofit/>
          </a:bodyPr>
          <a:lstStyle>
            <a:lvl1pPr lvl="0" rtl="0" algn="l">
              <a:lnSpc>
                <a:spcPct val="90000"/>
              </a:lnSpc>
              <a:spcBef>
                <a:spcPts val="1200"/>
              </a:spcBef>
              <a:spcAft>
                <a:spcPts val="0"/>
              </a:spcAft>
              <a:buClr>
                <a:schemeClr val="dk1"/>
              </a:buClr>
              <a:buSzPts val="2200"/>
              <a:buChar char="●"/>
              <a:defRPr/>
            </a:lvl1pPr>
            <a:lvl2pPr lvl="1" rtl="0" algn="l">
              <a:lnSpc>
                <a:spcPct val="90000"/>
              </a:lnSpc>
              <a:spcBef>
                <a:spcPts val="1600"/>
              </a:spcBef>
              <a:spcAft>
                <a:spcPts val="0"/>
              </a:spcAft>
              <a:buClr>
                <a:schemeClr val="dk1"/>
              </a:buClr>
              <a:buSzPts val="2200"/>
              <a:buChar char="○"/>
              <a:defRPr/>
            </a:lvl2pPr>
            <a:lvl3pPr lvl="2" rtl="0" algn="l">
              <a:lnSpc>
                <a:spcPct val="90000"/>
              </a:lnSpc>
              <a:spcBef>
                <a:spcPts val="1600"/>
              </a:spcBef>
              <a:spcAft>
                <a:spcPts val="0"/>
              </a:spcAft>
              <a:buClr>
                <a:schemeClr val="dk1"/>
              </a:buClr>
              <a:buSzPts val="2200"/>
              <a:buChar char="■"/>
              <a:defRPr/>
            </a:lvl3pPr>
            <a:lvl4pPr lvl="3" rtl="0" algn="l">
              <a:lnSpc>
                <a:spcPct val="90000"/>
              </a:lnSpc>
              <a:spcBef>
                <a:spcPts val="1600"/>
              </a:spcBef>
              <a:spcAft>
                <a:spcPts val="0"/>
              </a:spcAft>
              <a:buClr>
                <a:schemeClr val="dk1"/>
              </a:buClr>
              <a:buSzPts val="2200"/>
              <a:buChar char="●"/>
              <a:defRPr/>
            </a:lvl4pPr>
            <a:lvl5pPr lvl="4" rtl="0" algn="l">
              <a:lnSpc>
                <a:spcPct val="90000"/>
              </a:lnSpc>
              <a:spcBef>
                <a:spcPts val="1600"/>
              </a:spcBef>
              <a:spcAft>
                <a:spcPts val="0"/>
              </a:spcAft>
              <a:buClr>
                <a:schemeClr val="dk1"/>
              </a:buClr>
              <a:buSzPts val="2200"/>
              <a:buChar char="○"/>
              <a:defRPr/>
            </a:lvl5pPr>
            <a:lvl6pPr lvl="5" rtl="0" algn="l">
              <a:lnSpc>
                <a:spcPct val="90000"/>
              </a:lnSpc>
              <a:spcBef>
                <a:spcPts val="1600"/>
              </a:spcBef>
              <a:spcAft>
                <a:spcPts val="0"/>
              </a:spcAft>
              <a:buClr>
                <a:schemeClr val="dk1"/>
              </a:buClr>
              <a:buSzPts val="2200"/>
              <a:buChar char="■"/>
              <a:defRPr/>
            </a:lvl6pPr>
            <a:lvl7pPr lvl="6" rtl="0" algn="l">
              <a:lnSpc>
                <a:spcPct val="90000"/>
              </a:lnSpc>
              <a:spcBef>
                <a:spcPts val="1600"/>
              </a:spcBef>
              <a:spcAft>
                <a:spcPts val="0"/>
              </a:spcAft>
              <a:buClr>
                <a:schemeClr val="dk1"/>
              </a:buClr>
              <a:buSzPts val="2200"/>
              <a:buChar char="●"/>
              <a:defRPr/>
            </a:lvl7pPr>
            <a:lvl8pPr lvl="7" rtl="0" algn="l">
              <a:lnSpc>
                <a:spcPct val="90000"/>
              </a:lnSpc>
              <a:spcBef>
                <a:spcPts val="1600"/>
              </a:spcBef>
              <a:spcAft>
                <a:spcPts val="0"/>
              </a:spcAft>
              <a:buClr>
                <a:schemeClr val="dk1"/>
              </a:buClr>
              <a:buSzPts val="2200"/>
              <a:buChar char="○"/>
              <a:defRPr/>
            </a:lvl8pPr>
            <a:lvl9pPr lvl="8" rtl="0" algn="l">
              <a:lnSpc>
                <a:spcPct val="90000"/>
              </a:lnSpc>
              <a:spcBef>
                <a:spcPts val="1600"/>
              </a:spcBef>
              <a:spcAft>
                <a:spcPts val="1600"/>
              </a:spcAft>
              <a:buClr>
                <a:schemeClr val="dk1"/>
              </a:buClr>
              <a:buSzPts val="22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showMasterSp="0">
  <p:cSld name="SECTION_HEADER_6">
    <p:spTree>
      <p:nvGrpSpPr>
        <p:cNvPr id="239" name="Shape 239"/>
        <p:cNvGrpSpPr/>
        <p:nvPr/>
      </p:nvGrpSpPr>
      <p:grpSpPr>
        <a:xfrm>
          <a:off x="0" y="0"/>
          <a:ext cx="0" cy="0"/>
          <a:chOff x="0" y="0"/>
          <a:chExt cx="0" cy="0"/>
        </a:xfrm>
      </p:grpSpPr>
      <p:grpSp>
        <p:nvGrpSpPr>
          <p:cNvPr id="240" name="Google Shape;240;p27"/>
          <p:cNvGrpSpPr/>
          <p:nvPr/>
        </p:nvGrpSpPr>
        <p:grpSpPr>
          <a:xfrm>
            <a:off x="0" y="-2373"/>
            <a:ext cx="12192000" cy="6867027"/>
            <a:chOff x="0" y="-2373"/>
            <a:chExt cx="12192000" cy="6867027"/>
          </a:xfrm>
        </p:grpSpPr>
        <p:sp>
          <p:nvSpPr>
            <p:cNvPr id="241" name="Google Shape;241;p2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7"/>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7"/>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7"/>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7"/>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7"/>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7"/>
            <p:cNvSpPr/>
            <p:nvPr/>
          </p:nvSpPr>
          <p:spPr>
            <a:xfrm>
              <a:off x="7289800" y="402165"/>
              <a:ext cx="4479000" cy="6053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7"/>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7"/>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50" name="Google Shape;250;p27"/>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51" name="Google Shape;251;p27"/>
          <p:cNvSpPr txBox="1"/>
          <p:nvPr>
            <p:ph type="title"/>
          </p:nvPr>
        </p:nvSpPr>
        <p:spPr>
          <a:xfrm>
            <a:off x="1154956" y="2677645"/>
            <a:ext cx="4350900" cy="228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2"/>
                </a:solidFill>
              </a:defRPr>
            </a:lvl2pPr>
            <a:lvl3pPr lvl="2" marR="0" rtl="0" algn="l">
              <a:lnSpc>
                <a:spcPct val="100000"/>
              </a:lnSpc>
              <a:spcBef>
                <a:spcPts val="0"/>
              </a:spcBef>
              <a:spcAft>
                <a:spcPts val="0"/>
              </a:spcAft>
              <a:buSzPts val="1400"/>
              <a:buNone/>
              <a:defRPr b="0" i="0" sz="1800" u="none" cap="none" strike="noStrike">
                <a:solidFill>
                  <a:schemeClr val="dk2"/>
                </a:solidFill>
              </a:defRPr>
            </a:lvl3pPr>
            <a:lvl4pPr lvl="3" marR="0" rtl="0" algn="l">
              <a:lnSpc>
                <a:spcPct val="100000"/>
              </a:lnSpc>
              <a:spcBef>
                <a:spcPts val="0"/>
              </a:spcBef>
              <a:spcAft>
                <a:spcPts val="0"/>
              </a:spcAft>
              <a:buSzPts val="1400"/>
              <a:buNone/>
              <a:defRPr b="0" i="0" sz="1800" u="none" cap="none" strike="noStrike">
                <a:solidFill>
                  <a:schemeClr val="dk2"/>
                </a:solidFill>
              </a:defRPr>
            </a:lvl4pPr>
            <a:lvl5pPr lvl="4" marR="0" rtl="0" algn="l">
              <a:lnSpc>
                <a:spcPct val="100000"/>
              </a:lnSpc>
              <a:spcBef>
                <a:spcPts val="0"/>
              </a:spcBef>
              <a:spcAft>
                <a:spcPts val="0"/>
              </a:spcAft>
              <a:buSzPts val="1400"/>
              <a:buNone/>
              <a:defRPr b="0" i="0" sz="1800" u="none" cap="none" strike="noStrike">
                <a:solidFill>
                  <a:schemeClr val="dk2"/>
                </a:solidFill>
              </a:defRPr>
            </a:lvl5pPr>
            <a:lvl6pPr lvl="5" marR="0" rtl="0" algn="l">
              <a:lnSpc>
                <a:spcPct val="100000"/>
              </a:lnSpc>
              <a:spcBef>
                <a:spcPts val="0"/>
              </a:spcBef>
              <a:spcAft>
                <a:spcPts val="0"/>
              </a:spcAft>
              <a:buSzPts val="1400"/>
              <a:buNone/>
              <a:defRPr b="0" i="0" sz="1800" u="none" cap="none" strike="noStrike">
                <a:solidFill>
                  <a:schemeClr val="dk2"/>
                </a:solidFill>
              </a:defRPr>
            </a:lvl6pPr>
            <a:lvl7pPr lvl="6" marR="0" rtl="0" algn="l">
              <a:lnSpc>
                <a:spcPct val="100000"/>
              </a:lnSpc>
              <a:spcBef>
                <a:spcPts val="0"/>
              </a:spcBef>
              <a:spcAft>
                <a:spcPts val="0"/>
              </a:spcAft>
              <a:buSzPts val="1400"/>
              <a:buNone/>
              <a:defRPr b="0" i="0" sz="1800" u="none" cap="none" strike="noStrike">
                <a:solidFill>
                  <a:schemeClr val="dk2"/>
                </a:solidFill>
              </a:defRPr>
            </a:lvl7pPr>
            <a:lvl8pPr lvl="7" marR="0" rtl="0" algn="l">
              <a:lnSpc>
                <a:spcPct val="100000"/>
              </a:lnSpc>
              <a:spcBef>
                <a:spcPts val="0"/>
              </a:spcBef>
              <a:spcAft>
                <a:spcPts val="0"/>
              </a:spcAft>
              <a:buSzPts val="1400"/>
              <a:buNone/>
              <a:defRPr b="0" i="0" sz="1800" u="none" cap="none" strike="noStrike">
                <a:solidFill>
                  <a:schemeClr val="dk2"/>
                </a:solidFill>
              </a:defRPr>
            </a:lvl8pPr>
            <a:lvl9pPr lvl="8" marR="0" rtl="0" algn="l">
              <a:lnSpc>
                <a:spcPct val="100000"/>
              </a:lnSpc>
              <a:spcBef>
                <a:spcPts val="0"/>
              </a:spcBef>
              <a:spcAft>
                <a:spcPts val="0"/>
              </a:spcAft>
              <a:buSzPts val="1400"/>
              <a:buNone/>
              <a:defRPr b="0" i="0" sz="1800" u="none" cap="none" strike="noStrike">
                <a:solidFill>
                  <a:schemeClr val="dk2"/>
                </a:solidFill>
              </a:defRPr>
            </a:lvl9pPr>
          </a:lstStyle>
          <a:p/>
        </p:txBody>
      </p:sp>
      <p:sp>
        <p:nvSpPr>
          <p:cNvPr id="252" name="Google Shape;252;p27"/>
          <p:cNvSpPr txBox="1"/>
          <p:nvPr>
            <p:ph idx="1" type="body"/>
          </p:nvPr>
        </p:nvSpPr>
        <p:spPr>
          <a:xfrm>
            <a:off x="6895558" y="2677644"/>
            <a:ext cx="3755400" cy="2283900"/>
          </a:xfrm>
          <a:prstGeom prst="rect">
            <a:avLst/>
          </a:prstGeom>
          <a:noFill/>
          <a:ln>
            <a:noFill/>
          </a:ln>
        </p:spPr>
        <p:txBody>
          <a:bodyPr anchorCtr="0" anchor="ctr" bIns="91425" lIns="91425" spcFirstLastPara="1" rIns="91425" wrap="square" tIns="91425">
            <a:normAutofit/>
          </a:bodyPr>
          <a:lstStyle>
            <a:lvl1pPr indent="-228600" lvl="0" marL="457200" marR="0" rtl="0" algn="l">
              <a:lnSpc>
                <a:spcPct val="100000"/>
              </a:lnSpc>
              <a:spcBef>
                <a:spcPts val="1000"/>
              </a:spcBef>
              <a:spcAft>
                <a:spcPts val="0"/>
              </a:spcAft>
              <a:buClr>
                <a:schemeClr val="accent1"/>
              </a:buClr>
              <a:buSzPts val="1440"/>
              <a:buFont typeface="Noto Sans Symbols"/>
              <a:buNone/>
              <a:defRPr b="0" i="0" sz="20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280"/>
              <a:buFont typeface="Noto Sans Symbols"/>
              <a:buNone/>
              <a:defRPr b="0" i="0" sz="18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20"/>
              <a:buFont typeface="Noto Sans Symbols"/>
              <a:buNone/>
              <a:defRPr b="0" i="0" sz="16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9pPr>
          </a:lstStyle>
          <a:p/>
        </p:txBody>
      </p:sp>
      <p:sp>
        <p:nvSpPr>
          <p:cNvPr id="253" name="Google Shape;253;p27"/>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54" name="Google Shape;254;p27"/>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55" name="Google Shape;255;p2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7"/>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4">
    <p:bg>
      <p:bgPr>
        <a:blipFill>
          <a:blip r:embed="rId2">
            <a:alphaModFix/>
          </a:blip>
          <a:stretch>
            <a:fillRect/>
          </a:stretch>
        </a:blipFill>
      </p:bgPr>
    </p:bg>
    <p:spTree>
      <p:nvGrpSpPr>
        <p:cNvPr id="257" name="Shape 257"/>
        <p:cNvGrpSpPr/>
        <p:nvPr/>
      </p:nvGrpSpPr>
      <p:grpSpPr>
        <a:xfrm>
          <a:off x="0" y="0"/>
          <a:ext cx="0" cy="0"/>
          <a:chOff x="0" y="0"/>
          <a:chExt cx="0" cy="0"/>
        </a:xfrm>
      </p:grpSpPr>
      <p:pic>
        <p:nvPicPr>
          <p:cNvPr descr="Celestia-R1---OverlayTitleHD.png" id="258" name="Google Shape;258;p28"/>
          <p:cNvPicPr preferRelativeResize="0"/>
          <p:nvPr/>
        </p:nvPicPr>
        <p:blipFill rotWithShape="1">
          <a:blip r:embed="rId3">
            <a:alphaModFix/>
          </a:blip>
          <a:srcRect b="0" l="0" r="0" t="0"/>
          <a:stretch/>
        </p:blipFill>
        <p:spPr>
          <a:xfrm>
            <a:off x="1" y="0"/>
            <a:ext cx="12188698" cy="6856199"/>
          </a:xfrm>
          <a:prstGeom prst="rect">
            <a:avLst/>
          </a:prstGeom>
          <a:noFill/>
          <a:ln>
            <a:noFill/>
          </a:ln>
        </p:spPr>
      </p:pic>
      <p:sp>
        <p:nvSpPr>
          <p:cNvPr id="259" name="Google Shape;259;p28"/>
          <p:cNvSpPr txBox="1"/>
          <p:nvPr>
            <p:ph type="ctrTitle"/>
          </p:nvPr>
        </p:nvSpPr>
        <p:spPr>
          <a:xfrm>
            <a:off x="3962399" y="1964267"/>
            <a:ext cx="7197600" cy="24216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chemeClr val="lt1"/>
              </a:buClr>
              <a:buSzPts val="1400"/>
              <a:buFont typeface="Calibri"/>
              <a:buNone/>
              <a:defRPr b="0" i="0" sz="4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260" name="Google Shape;260;p28"/>
          <p:cNvSpPr txBox="1"/>
          <p:nvPr>
            <p:ph idx="1" type="subTitle"/>
          </p:nvPr>
        </p:nvSpPr>
        <p:spPr>
          <a:xfrm>
            <a:off x="3962399" y="4385733"/>
            <a:ext cx="7197600" cy="14055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lvl="1" marR="0" rtl="0" algn="ctr">
              <a:lnSpc>
                <a:spcPct val="10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2pPr>
            <a:lvl3pPr lvl="2" marR="0" rtl="0" algn="ctr">
              <a:lnSpc>
                <a:spcPct val="100000"/>
              </a:lnSpc>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3pPr>
            <a:lvl4pPr lvl="3"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4pPr>
            <a:lvl5pPr lvl="4"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5pPr>
            <a:lvl6pPr lvl="5"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6pPr>
            <a:lvl7pPr lvl="6"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7pPr>
            <a:lvl8pPr lvl="7"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8pPr>
            <a:lvl9pPr lvl="8" marR="0" rtl="0" algn="ctr">
              <a:lnSpc>
                <a:spcPct val="100000"/>
              </a:lnSpc>
              <a:spcBef>
                <a:spcPts val="1000"/>
              </a:spcBef>
              <a:spcAft>
                <a:spcPts val="1000"/>
              </a:spcAft>
              <a:buClr>
                <a:schemeClr val="lt1"/>
              </a:buClr>
              <a:buSzPts val="1200"/>
              <a:buFont typeface="Arial"/>
              <a:buNone/>
              <a:defRPr b="0" i="0" sz="1200" u="none" cap="none" strike="noStrike">
                <a:solidFill>
                  <a:schemeClr val="lt1"/>
                </a:solidFill>
                <a:latin typeface="Calibri"/>
                <a:ea typeface="Calibri"/>
                <a:cs typeface="Calibri"/>
                <a:sym typeface="Calibri"/>
              </a:defRPr>
            </a:lvl9pPr>
          </a:lstStyle>
          <a:p/>
        </p:txBody>
      </p:sp>
      <p:sp>
        <p:nvSpPr>
          <p:cNvPr id="261" name="Google Shape;261;p28"/>
          <p:cNvSpPr txBox="1"/>
          <p:nvPr>
            <p:ph idx="10" type="dt"/>
          </p:nvPr>
        </p:nvSpPr>
        <p:spPr>
          <a:xfrm>
            <a:off x="8932557" y="5870575"/>
            <a:ext cx="1600200" cy="3777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262" name="Google Shape;262;p28"/>
          <p:cNvSpPr txBox="1"/>
          <p:nvPr>
            <p:ph idx="11" type="ftr"/>
          </p:nvPr>
        </p:nvSpPr>
        <p:spPr>
          <a:xfrm>
            <a:off x="3962399" y="5870575"/>
            <a:ext cx="4893900" cy="377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263" name="Google Shape;263;p28"/>
          <p:cNvSpPr txBox="1"/>
          <p:nvPr>
            <p:ph idx="12" type="sldNum"/>
          </p:nvPr>
        </p:nvSpPr>
        <p:spPr>
          <a:xfrm>
            <a:off x="10608958" y="5870575"/>
            <a:ext cx="551100" cy="377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showMasterSp="0">
  <p:cSld name="SECTION_HEADER_7">
    <p:spTree>
      <p:nvGrpSpPr>
        <p:cNvPr id="264" name="Shape 264"/>
        <p:cNvGrpSpPr/>
        <p:nvPr/>
      </p:nvGrpSpPr>
      <p:grpSpPr>
        <a:xfrm>
          <a:off x="0" y="0"/>
          <a:ext cx="0" cy="0"/>
          <a:chOff x="0" y="0"/>
          <a:chExt cx="0" cy="0"/>
        </a:xfrm>
      </p:grpSpPr>
      <p:grpSp>
        <p:nvGrpSpPr>
          <p:cNvPr id="265" name="Google Shape;265;p29"/>
          <p:cNvGrpSpPr/>
          <p:nvPr/>
        </p:nvGrpSpPr>
        <p:grpSpPr>
          <a:xfrm>
            <a:off x="0" y="-2373"/>
            <a:ext cx="12192000" cy="6867027"/>
            <a:chOff x="0" y="-2373"/>
            <a:chExt cx="12192000" cy="6867027"/>
          </a:xfrm>
        </p:grpSpPr>
        <p:sp>
          <p:nvSpPr>
            <p:cNvPr id="266" name="Google Shape;266;p2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9"/>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9"/>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9"/>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9"/>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9"/>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9"/>
            <p:cNvSpPr/>
            <p:nvPr/>
          </p:nvSpPr>
          <p:spPr>
            <a:xfrm>
              <a:off x="7289800" y="402165"/>
              <a:ext cx="4479000" cy="6053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9"/>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9"/>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75" name="Google Shape;275;p29"/>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76" name="Google Shape;276;p29"/>
          <p:cNvSpPr txBox="1"/>
          <p:nvPr>
            <p:ph type="title"/>
          </p:nvPr>
        </p:nvSpPr>
        <p:spPr>
          <a:xfrm>
            <a:off x="1154956" y="2677645"/>
            <a:ext cx="4350900" cy="228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2"/>
                </a:solidFill>
              </a:defRPr>
            </a:lvl2pPr>
            <a:lvl3pPr lvl="2" marR="0" rtl="0" algn="l">
              <a:lnSpc>
                <a:spcPct val="100000"/>
              </a:lnSpc>
              <a:spcBef>
                <a:spcPts val="0"/>
              </a:spcBef>
              <a:spcAft>
                <a:spcPts val="0"/>
              </a:spcAft>
              <a:buSzPts val="1400"/>
              <a:buNone/>
              <a:defRPr b="0" i="0" sz="1800" u="none" cap="none" strike="noStrike">
                <a:solidFill>
                  <a:schemeClr val="dk2"/>
                </a:solidFill>
              </a:defRPr>
            </a:lvl3pPr>
            <a:lvl4pPr lvl="3" marR="0" rtl="0" algn="l">
              <a:lnSpc>
                <a:spcPct val="100000"/>
              </a:lnSpc>
              <a:spcBef>
                <a:spcPts val="0"/>
              </a:spcBef>
              <a:spcAft>
                <a:spcPts val="0"/>
              </a:spcAft>
              <a:buSzPts val="1400"/>
              <a:buNone/>
              <a:defRPr b="0" i="0" sz="1800" u="none" cap="none" strike="noStrike">
                <a:solidFill>
                  <a:schemeClr val="dk2"/>
                </a:solidFill>
              </a:defRPr>
            </a:lvl4pPr>
            <a:lvl5pPr lvl="4" marR="0" rtl="0" algn="l">
              <a:lnSpc>
                <a:spcPct val="100000"/>
              </a:lnSpc>
              <a:spcBef>
                <a:spcPts val="0"/>
              </a:spcBef>
              <a:spcAft>
                <a:spcPts val="0"/>
              </a:spcAft>
              <a:buSzPts val="1400"/>
              <a:buNone/>
              <a:defRPr b="0" i="0" sz="1800" u="none" cap="none" strike="noStrike">
                <a:solidFill>
                  <a:schemeClr val="dk2"/>
                </a:solidFill>
              </a:defRPr>
            </a:lvl5pPr>
            <a:lvl6pPr lvl="5" marR="0" rtl="0" algn="l">
              <a:lnSpc>
                <a:spcPct val="100000"/>
              </a:lnSpc>
              <a:spcBef>
                <a:spcPts val="0"/>
              </a:spcBef>
              <a:spcAft>
                <a:spcPts val="0"/>
              </a:spcAft>
              <a:buSzPts val="1400"/>
              <a:buNone/>
              <a:defRPr b="0" i="0" sz="1800" u="none" cap="none" strike="noStrike">
                <a:solidFill>
                  <a:schemeClr val="dk2"/>
                </a:solidFill>
              </a:defRPr>
            </a:lvl6pPr>
            <a:lvl7pPr lvl="6" marR="0" rtl="0" algn="l">
              <a:lnSpc>
                <a:spcPct val="100000"/>
              </a:lnSpc>
              <a:spcBef>
                <a:spcPts val="0"/>
              </a:spcBef>
              <a:spcAft>
                <a:spcPts val="0"/>
              </a:spcAft>
              <a:buSzPts val="1400"/>
              <a:buNone/>
              <a:defRPr b="0" i="0" sz="1800" u="none" cap="none" strike="noStrike">
                <a:solidFill>
                  <a:schemeClr val="dk2"/>
                </a:solidFill>
              </a:defRPr>
            </a:lvl7pPr>
            <a:lvl8pPr lvl="7" marR="0" rtl="0" algn="l">
              <a:lnSpc>
                <a:spcPct val="100000"/>
              </a:lnSpc>
              <a:spcBef>
                <a:spcPts val="0"/>
              </a:spcBef>
              <a:spcAft>
                <a:spcPts val="0"/>
              </a:spcAft>
              <a:buSzPts val="1400"/>
              <a:buNone/>
              <a:defRPr b="0" i="0" sz="1800" u="none" cap="none" strike="noStrike">
                <a:solidFill>
                  <a:schemeClr val="dk2"/>
                </a:solidFill>
              </a:defRPr>
            </a:lvl8pPr>
            <a:lvl9pPr lvl="8" marR="0" rtl="0" algn="l">
              <a:lnSpc>
                <a:spcPct val="100000"/>
              </a:lnSpc>
              <a:spcBef>
                <a:spcPts val="0"/>
              </a:spcBef>
              <a:spcAft>
                <a:spcPts val="0"/>
              </a:spcAft>
              <a:buSzPts val="1400"/>
              <a:buNone/>
              <a:defRPr b="0" i="0" sz="1800" u="none" cap="none" strike="noStrike">
                <a:solidFill>
                  <a:schemeClr val="dk2"/>
                </a:solidFill>
              </a:defRPr>
            </a:lvl9pPr>
          </a:lstStyle>
          <a:p/>
        </p:txBody>
      </p:sp>
      <p:sp>
        <p:nvSpPr>
          <p:cNvPr id="277" name="Google Shape;277;p29"/>
          <p:cNvSpPr txBox="1"/>
          <p:nvPr>
            <p:ph idx="1" type="body"/>
          </p:nvPr>
        </p:nvSpPr>
        <p:spPr>
          <a:xfrm>
            <a:off x="6895558" y="2677644"/>
            <a:ext cx="3755400" cy="2283900"/>
          </a:xfrm>
          <a:prstGeom prst="rect">
            <a:avLst/>
          </a:prstGeom>
          <a:noFill/>
          <a:ln>
            <a:noFill/>
          </a:ln>
        </p:spPr>
        <p:txBody>
          <a:bodyPr anchorCtr="0" anchor="ctr" bIns="91425" lIns="91425" spcFirstLastPara="1" rIns="91425" wrap="square" tIns="91425">
            <a:normAutofit/>
          </a:bodyPr>
          <a:lstStyle>
            <a:lvl1pPr indent="-228600" lvl="0" marL="457200" marR="0" rtl="0" algn="l">
              <a:lnSpc>
                <a:spcPct val="100000"/>
              </a:lnSpc>
              <a:spcBef>
                <a:spcPts val="1000"/>
              </a:spcBef>
              <a:spcAft>
                <a:spcPts val="0"/>
              </a:spcAft>
              <a:buClr>
                <a:schemeClr val="accent1"/>
              </a:buClr>
              <a:buSzPts val="1440"/>
              <a:buFont typeface="Noto Sans Symbols"/>
              <a:buNone/>
              <a:defRPr b="0" i="0" sz="20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280"/>
              <a:buFont typeface="Noto Sans Symbols"/>
              <a:buNone/>
              <a:defRPr b="0" i="0" sz="18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20"/>
              <a:buFont typeface="Noto Sans Symbols"/>
              <a:buNone/>
              <a:defRPr b="0" i="0" sz="16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9pPr>
          </a:lstStyle>
          <a:p/>
        </p:txBody>
      </p:sp>
      <p:sp>
        <p:nvSpPr>
          <p:cNvPr id="278" name="Google Shape;278;p29"/>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79" name="Google Shape;279;p29"/>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80" name="Google Shape;280;p2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9"/>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AND_BODY_5">
    <p:spTree>
      <p:nvGrpSpPr>
        <p:cNvPr id="282" name="Shape 282"/>
        <p:cNvGrpSpPr/>
        <p:nvPr/>
      </p:nvGrpSpPr>
      <p:grpSpPr>
        <a:xfrm>
          <a:off x="0" y="0"/>
          <a:ext cx="0" cy="0"/>
          <a:chOff x="0" y="0"/>
          <a:chExt cx="0" cy="0"/>
        </a:xfrm>
      </p:grpSpPr>
      <p:sp>
        <p:nvSpPr>
          <p:cNvPr id="283" name="Google Shape;283;p30"/>
          <p:cNvSpPr txBox="1"/>
          <p:nvPr>
            <p:ph type="title"/>
          </p:nvPr>
        </p:nvSpPr>
        <p:spPr>
          <a:xfrm>
            <a:off x="609562" y="273423"/>
            <a:ext cx="10971900" cy="11448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2200"/>
              <a:buChar char="●"/>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284" name="Google Shape;284;p30"/>
          <p:cNvSpPr txBox="1"/>
          <p:nvPr>
            <p:ph idx="1" type="subTitle"/>
          </p:nvPr>
        </p:nvSpPr>
        <p:spPr>
          <a:xfrm>
            <a:off x="609562" y="1604399"/>
            <a:ext cx="10971900" cy="3976800"/>
          </a:xfrm>
          <a:prstGeom prst="rect">
            <a:avLst/>
          </a:prstGeom>
          <a:noFill/>
          <a:ln>
            <a:noFill/>
          </a:ln>
        </p:spPr>
        <p:txBody>
          <a:bodyPr anchorCtr="0" anchor="ctr" bIns="0" lIns="0" spcFirstLastPara="1" rIns="0" wrap="square" tIns="0">
            <a:normAutofit/>
          </a:bodyPr>
          <a:lstStyle>
            <a:lvl1pPr lvl="0" rtl="0" algn="l">
              <a:lnSpc>
                <a:spcPct val="90000"/>
              </a:lnSpc>
              <a:spcBef>
                <a:spcPts val="1200"/>
              </a:spcBef>
              <a:spcAft>
                <a:spcPts val="0"/>
              </a:spcAft>
              <a:buClr>
                <a:schemeClr val="dk1"/>
              </a:buClr>
              <a:buSzPts val="2200"/>
              <a:buChar char="●"/>
              <a:defRPr/>
            </a:lvl1pPr>
            <a:lvl2pPr lvl="1" rtl="0" algn="l">
              <a:lnSpc>
                <a:spcPct val="90000"/>
              </a:lnSpc>
              <a:spcBef>
                <a:spcPts val="1600"/>
              </a:spcBef>
              <a:spcAft>
                <a:spcPts val="0"/>
              </a:spcAft>
              <a:buClr>
                <a:schemeClr val="dk1"/>
              </a:buClr>
              <a:buSzPts val="2200"/>
              <a:buChar char="○"/>
              <a:defRPr/>
            </a:lvl2pPr>
            <a:lvl3pPr lvl="2" rtl="0" algn="l">
              <a:lnSpc>
                <a:spcPct val="90000"/>
              </a:lnSpc>
              <a:spcBef>
                <a:spcPts val="1600"/>
              </a:spcBef>
              <a:spcAft>
                <a:spcPts val="0"/>
              </a:spcAft>
              <a:buClr>
                <a:schemeClr val="dk1"/>
              </a:buClr>
              <a:buSzPts val="2200"/>
              <a:buChar char="■"/>
              <a:defRPr/>
            </a:lvl3pPr>
            <a:lvl4pPr lvl="3" rtl="0" algn="l">
              <a:lnSpc>
                <a:spcPct val="90000"/>
              </a:lnSpc>
              <a:spcBef>
                <a:spcPts val="1600"/>
              </a:spcBef>
              <a:spcAft>
                <a:spcPts val="0"/>
              </a:spcAft>
              <a:buClr>
                <a:schemeClr val="dk1"/>
              </a:buClr>
              <a:buSzPts val="2200"/>
              <a:buChar char="●"/>
              <a:defRPr/>
            </a:lvl4pPr>
            <a:lvl5pPr lvl="4" rtl="0" algn="l">
              <a:lnSpc>
                <a:spcPct val="90000"/>
              </a:lnSpc>
              <a:spcBef>
                <a:spcPts val="1600"/>
              </a:spcBef>
              <a:spcAft>
                <a:spcPts val="0"/>
              </a:spcAft>
              <a:buClr>
                <a:schemeClr val="dk1"/>
              </a:buClr>
              <a:buSzPts val="2200"/>
              <a:buChar char="○"/>
              <a:defRPr/>
            </a:lvl5pPr>
            <a:lvl6pPr lvl="5" rtl="0" algn="l">
              <a:lnSpc>
                <a:spcPct val="90000"/>
              </a:lnSpc>
              <a:spcBef>
                <a:spcPts val="1600"/>
              </a:spcBef>
              <a:spcAft>
                <a:spcPts val="0"/>
              </a:spcAft>
              <a:buClr>
                <a:schemeClr val="dk1"/>
              </a:buClr>
              <a:buSzPts val="2200"/>
              <a:buChar char="■"/>
              <a:defRPr/>
            </a:lvl6pPr>
            <a:lvl7pPr lvl="6" rtl="0" algn="l">
              <a:lnSpc>
                <a:spcPct val="90000"/>
              </a:lnSpc>
              <a:spcBef>
                <a:spcPts val="1600"/>
              </a:spcBef>
              <a:spcAft>
                <a:spcPts val="0"/>
              </a:spcAft>
              <a:buClr>
                <a:schemeClr val="dk1"/>
              </a:buClr>
              <a:buSzPts val="2200"/>
              <a:buChar char="●"/>
              <a:defRPr/>
            </a:lvl7pPr>
            <a:lvl8pPr lvl="7" rtl="0" algn="l">
              <a:lnSpc>
                <a:spcPct val="90000"/>
              </a:lnSpc>
              <a:spcBef>
                <a:spcPts val="1600"/>
              </a:spcBef>
              <a:spcAft>
                <a:spcPts val="0"/>
              </a:spcAft>
              <a:buClr>
                <a:schemeClr val="dk1"/>
              </a:buClr>
              <a:buSzPts val="2200"/>
              <a:buChar char="○"/>
              <a:defRPr/>
            </a:lvl8pPr>
            <a:lvl9pPr lvl="8" rtl="0" algn="l">
              <a:lnSpc>
                <a:spcPct val="90000"/>
              </a:lnSpc>
              <a:spcBef>
                <a:spcPts val="1600"/>
              </a:spcBef>
              <a:spcAft>
                <a:spcPts val="1600"/>
              </a:spcAft>
              <a:buClr>
                <a:schemeClr val="dk1"/>
              </a:buClr>
              <a:buSzPts val="22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56" name="Shape 56"/>
        <p:cNvGrpSpPr/>
        <p:nvPr/>
      </p:nvGrpSpPr>
      <p:grpSpPr>
        <a:xfrm>
          <a:off x="0" y="0"/>
          <a:ext cx="0" cy="0"/>
          <a:chOff x="0" y="0"/>
          <a:chExt cx="0" cy="0"/>
        </a:xfrm>
      </p:grpSpPr>
      <p:sp>
        <p:nvSpPr>
          <p:cNvPr id="57" name="Google Shape;57;p4"/>
          <p:cNvSpPr/>
          <p:nvPr/>
        </p:nvSpPr>
        <p:spPr>
          <a:xfrm>
            <a:off x="0" y="872800"/>
            <a:ext cx="5821200" cy="5985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285293"/>
              </a:solidFill>
            </a:endParaRPr>
          </a:p>
        </p:txBody>
      </p:sp>
      <p:sp>
        <p:nvSpPr>
          <p:cNvPr id="58" name="Google Shape;58;p4"/>
          <p:cNvSpPr txBox="1"/>
          <p:nvPr/>
        </p:nvSpPr>
        <p:spPr>
          <a:xfrm>
            <a:off x="5887600" y="1198367"/>
            <a:ext cx="5548800" cy="461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a:p>
        </p:txBody>
      </p:sp>
      <p:sp>
        <p:nvSpPr>
          <p:cNvPr id="59" name="Google Shape;59;p4"/>
          <p:cNvSpPr txBox="1"/>
          <p:nvPr>
            <p:ph idx="1" type="body"/>
          </p:nvPr>
        </p:nvSpPr>
        <p:spPr>
          <a:xfrm>
            <a:off x="5965733" y="1796700"/>
            <a:ext cx="5470800" cy="4872300"/>
          </a:xfrm>
          <a:prstGeom prst="rect">
            <a:avLst/>
          </a:prstGeom>
        </p:spPr>
        <p:txBody>
          <a:bodyPr anchorCtr="0" anchor="t" bIns="121900" lIns="121900" spcFirstLastPara="1" rIns="121900" wrap="square" tIns="121900">
            <a:normAutofit/>
          </a:bodyPr>
          <a:lstStyle>
            <a:lvl1pPr indent="-361950" lvl="0" marL="457200">
              <a:spcBef>
                <a:spcPts val="0"/>
              </a:spcBef>
              <a:spcAft>
                <a:spcPts val="0"/>
              </a:spcAft>
              <a:buClr>
                <a:srgbClr val="F98C61"/>
              </a:buClr>
              <a:buSzPts val="2100"/>
              <a:buChar char="●"/>
              <a:defRPr>
                <a:solidFill>
                  <a:srgbClr val="000000"/>
                </a:solidFill>
              </a:defRPr>
            </a:lvl1pPr>
            <a:lvl2pPr indent="-349250" lvl="1" marL="914400">
              <a:spcBef>
                <a:spcPts val="0"/>
              </a:spcBef>
              <a:spcAft>
                <a:spcPts val="0"/>
              </a:spcAft>
              <a:buClr>
                <a:srgbClr val="F98C61"/>
              </a:buClr>
              <a:buSzPts val="1900"/>
              <a:buChar char="○"/>
              <a:defRPr>
                <a:solidFill>
                  <a:srgbClr val="000000"/>
                </a:solidFill>
              </a:defRPr>
            </a:lvl2pPr>
            <a:lvl3pPr indent="-349250" lvl="2" marL="1371600">
              <a:spcBef>
                <a:spcPts val="0"/>
              </a:spcBef>
              <a:spcAft>
                <a:spcPts val="0"/>
              </a:spcAft>
              <a:buClr>
                <a:srgbClr val="E69138"/>
              </a:buClr>
              <a:buSzPts val="1900"/>
              <a:buChar char="■"/>
              <a:defRPr>
                <a:solidFill>
                  <a:srgbClr val="000000"/>
                </a:solidFill>
              </a:defRPr>
            </a:lvl3pPr>
            <a:lvl4pPr indent="-349250" lvl="3" marL="1828800">
              <a:spcBef>
                <a:spcPts val="0"/>
              </a:spcBef>
              <a:spcAft>
                <a:spcPts val="0"/>
              </a:spcAft>
              <a:buClr>
                <a:srgbClr val="000000"/>
              </a:buClr>
              <a:buSzPts val="1900"/>
              <a:buChar char="●"/>
              <a:defRPr>
                <a:solidFill>
                  <a:srgbClr val="000000"/>
                </a:solidFill>
              </a:defRPr>
            </a:lvl4pPr>
            <a:lvl5pPr indent="-361950" lvl="4" marL="2286000">
              <a:spcBef>
                <a:spcPts val="0"/>
              </a:spcBef>
              <a:spcAft>
                <a:spcPts val="0"/>
              </a:spcAft>
              <a:buClr>
                <a:srgbClr val="000000"/>
              </a:buClr>
              <a:buSzPts val="2100"/>
              <a:buChar char="○"/>
              <a:defRPr sz="2100">
                <a:solidFill>
                  <a:srgbClr val="000000"/>
                </a:solidFill>
              </a:defRPr>
            </a:lvl5pPr>
            <a:lvl6pPr indent="-349250" lvl="5" marL="2743200">
              <a:spcBef>
                <a:spcPts val="0"/>
              </a:spcBef>
              <a:spcAft>
                <a:spcPts val="0"/>
              </a:spcAft>
              <a:buClr>
                <a:srgbClr val="000000"/>
              </a:buClr>
              <a:buSzPts val="1900"/>
              <a:buChar char="■"/>
              <a:defRPr>
                <a:solidFill>
                  <a:srgbClr val="000000"/>
                </a:solidFill>
              </a:defRPr>
            </a:lvl6pPr>
            <a:lvl7pPr indent="-349250" lvl="6" marL="3200400">
              <a:spcBef>
                <a:spcPts val="0"/>
              </a:spcBef>
              <a:spcAft>
                <a:spcPts val="0"/>
              </a:spcAft>
              <a:buClr>
                <a:srgbClr val="000000"/>
              </a:buClr>
              <a:buSzPts val="1900"/>
              <a:buChar char="●"/>
              <a:defRPr>
                <a:solidFill>
                  <a:srgbClr val="000000"/>
                </a:solidFill>
              </a:defRPr>
            </a:lvl7pPr>
            <a:lvl8pPr indent="-349250" lvl="7" marL="3657600">
              <a:spcBef>
                <a:spcPts val="0"/>
              </a:spcBef>
              <a:spcAft>
                <a:spcPts val="0"/>
              </a:spcAft>
              <a:buClr>
                <a:srgbClr val="000000"/>
              </a:buClr>
              <a:buSzPts val="1900"/>
              <a:buChar char="○"/>
              <a:defRPr>
                <a:solidFill>
                  <a:srgbClr val="000000"/>
                </a:solidFill>
              </a:defRPr>
            </a:lvl8pPr>
            <a:lvl9pPr indent="-349250" lvl="8" marL="4114800">
              <a:spcBef>
                <a:spcPts val="0"/>
              </a:spcBef>
              <a:spcAft>
                <a:spcPts val="0"/>
              </a:spcAft>
              <a:buClr>
                <a:srgbClr val="000000"/>
              </a:buClr>
              <a:buSzPts val="1900"/>
              <a:buChar char="■"/>
              <a:defRPr>
                <a:solidFill>
                  <a:srgbClr val="000000"/>
                </a:solidFill>
              </a:defRPr>
            </a:lvl9pPr>
          </a:lstStyle>
          <a:p/>
        </p:txBody>
      </p:sp>
      <p:sp>
        <p:nvSpPr>
          <p:cNvPr id="60" name="Google Shape;60;p4"/>
          <p:cNvSpPr txBox="1"/>
          <p:nvPr/>
        </p:nvSpPr>
        <p:spPr>
          <a:xfrm>
            <a:off x="486833" y="3047300"/>
            <a:ext cx="4793700" cy="1062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t/>
            </a:r>
            <a:endParaRPr sz="5300">
              <a:solidFill>
                <a:schemeClr val="lt1"/>
              </a:solidFill>
              <a:latin typeface="Avenir"/>
              <a:ea typeface="Avenir"/>
              <a:cs typeface="Avenir"/>
              <a:sym typeface="Avenir"/>
            </a:endParaRPr>
          </a:p>
        </p:txBody>
      </p:sp>
      <p:sp>
        <p:nvSpPr>
          <p:cNvPr id="61" name="Google Shape;61;p4"/>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7" showMasterSp="0">
  <p:cSld name="SECTION_HEADER_8">
    <p:spTree>
      <p:nvGrpSpPr>
        <p:cNvPr id="285" name="Shape 285"/>
        <p:cNvGrpSpPr/>
        <p:nvPr/>
      </p:nvGrpSpPr>
      <p:grpSpPr>
        <a:xfrm>
          <a:off x="0" y="0"/>
          <a:ext cx="0" cy="0"/>
          <a:chOff x="0" y="0"/>
          <a:chExt cx="0" cy="0"/>
        </a:xfrm>
      </p:grpSpPr>
      <p:grpSp>
        <p:nvGrpSpPr>
          <p:cNvPr id="286" name="Google Shape;286;p31"/>
          <p:cNvGrpSpPr/>
          <p:nvPr/>
        </p:nvGrpSpPr>
        <p:grpSpPr>
          <a:xfrm>
            <a:off x="0" y="-2373"/>
            <a:ext cx="12192000" cy="6867714"/>
            <a:chOff x="0" y="-2373"/>
            <a:chExt cx="12192000" cy="6867027"/>
          </a:xfrm>
        </p:grpSpPr>
        <p:sp>
          <p:nvSpPr>
            <p:cNvPr id="287" name="Google Shape;287;p3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88" name="Google Shape;288;p31"/>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89" name="Google Shape;289;p31"/>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90" name="Google Shape;290;p31"/>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91" name="Google Shape;291;p31"/>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92" name="Google Shape;292;p31"/>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93" name="Google Shape;293;p31"/>
            <p:cNvSpPr/>
            <p:nvPr/>
          </p:nvSpPr>
          <p:spPr>
            <a:xfrm>
              <a:off x="7289800" y="402165"/>
              <a:ext cx="4479000" cy="6053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94" name="Google Shape;294;p31"/>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95" name="Google Shape;295;p31"/>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96" name="Google Shape;296;p31"/>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97" name="Google Shape;297;p31"/>
          <p:cNvSpPr txBox="1"/>
          <p:nvPr>
            <p:ph type="title"/>
          </p:nvPr>
        </p:nvSpPr>
        <p:spPr>
          <a:xfrm>
            <a:off x="1154956" y="2677645"/>
            <a:ext cx="4350900" cy="228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2"/>
              </a:buClr>
              <a:buSzPts val="15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2"/>
                </a:solidFill>
              </a:defRPr>
            </a:lvl2pPr>
            <a:lvl3pPr lvl="2" marR="0" rtl="0" algn="l">
              <a:lnSpc>
                <a:spcPct val="100000"/>
              </a:lnSpc>
              <a:spcBef>
                <a:spcPts val="0"/>
              </a:spcBef>
              <a:spcAft>
                <a:spcPts val="0"/>
              </a:spcAft>
              <a:buSzPts val="1500"/>
              <a:buNone/>
              <a:defRPr b="0" i="0" sz="1800" u="none" cap="none" strike="noStrike">
                <a:solidFill>
                  <a:schemeClr val="dk2"/>
                </a:solidFill>
              </a:defRPr>
            </a:lvl3pPr>
            <a:lvl4pPr lvl="3" marR="0" rtl="0" algn="l">
              <a:lnSpc>
                <a:spcPct val="100000"/>
              </a:lnSpc>
              <a:spcBef>
                <a:spcPts val="0"/>
              </a:spcBef>
              <a:spcAft>
                <a:spcPts val="0"/>
              </a:spcAft>
              <a:buSzPts val="1500"/>
              <a:buNone/>
              <a:defRPr b="0" i="0" sz="1800" u="none" cap="none" strike="noStrike">
                <a:solidFill>
                  <a:schemeClr val="dk2"/>
                </a:solidFill>
              </a:defRPr>
            </a:lvl4pPr>
            <a:lvl5pPr lvl="4" marR="0" rtl="0" algn="l">
              <a:lnSpc>
                <a:spcPct val="100000"/>
              </a:lnSpc>
              <a:spcBef>
                <a:spcPts val="0"/>
              </a:spcBef>
              <a:spcAft>
                <a:spcPts val="0"/>
              </a:spcAft>
              <a:buSzPts val="1500"/>
              <a:buNone/>
              <a:defRPr b="0" i="0" sz="1800" u="none" cap="none" strike="noStrike">
                <a:solidFill>
                  <a:schemeClr val="dk2"/>
                </a:solidFill>
              </a:defRPr>
            </a:lvl5pPr>
            <a:lvl6pPr lvl="5" marR="0" rtl="0" algn="l">
              <a:lnSpc>
                <a:spcPct val="100000"/>
              </a:lnSpc>
              <a:spcBef>
                <a:spcPts val="0"/>
              </a:spcBef>
              <a:spcAft>
                <a:spcPts val="0"/>
              </a:spcAft>
              <a:buSzPts val="1500"/>
              <a:buNone/>
              <a:defRPr b="0" i="0" sz="1800" u="none" cap="none" strike="noStrike">
                <a:solidFill>
                  <a:schemeClr val="dk2"/>
                </a:solidFill>
              </a:defRPr>
            </a:lvl6pPr>
            <a:lvl7pPr lvl="6" marR="0" rtl="0" algn="l">
              <a:lnSpc>
                <a:spcPct val="100000"/>
              </a:lnSpc>
              <a:spcBef>
                <a:spcPts val="0"/>
              </a:spcBef>
              <a:spcAft>
                <a:spcPts val="0"/>
              </a:spcAft>
              <a:buSzPts val="1500"/>
              <a:buNone/>
              <a:defRPr b="0" i="0" sz="1800" u="none" cap="none" strike="noStrike">
                <a:solidFill>
                  <a:schemeClr val="dk2"/>
                </a:solidFill>
              </a:defRPr>
            </a:lvl7pPr>
            <a:lvl8pPr lvl="7" marR="0" rtl="0" algn="l">
              <a:lnSpc>
                <a:spcPct val="100000"/>
              </a:lnSpc>
              <a:spcBef>
                <a:spcPts val="0"/>
              </a:spcBef>
              <a:spcAft>
                <a:spcPts val="0"/>
              </a:spcAft>
              <a:buSzPts val="1500"/>
              <a:buNone/>
              <a:defRPr b="0" i="0" sz="1800" u="none" cap="none" strike="noStrike">
                <a:solidFill>
                  <a:schemeClr val="dk2"/>
                </a:solidFill>
              </a:defRPr>
            </a:lvl8pPr>
            <a:lvl9pPr lvl="8" marR="0" rtl="0" algn="l">
              <a:lnSpc>
                <a:spcPct val="100000"/>
              </a:lnSpc>
              <a:spcBef>
                <a:spcPts val="0"/>
              </a:spcBef>
              <a:spcAft>
                <a:spcPts val="0"/>
              </a:spcAft>
              <a:buSzPts val="1500"/>
              <a:buNone/>
              <a:defRPr b="0" i="0" sz="1800" u="none" cap="none" strike="noStrike">
                <a:solidFill>
                  <a:schemeClr val="dk2"/>
                </a:solidFill>
              </a:defRPr>
            </a:lvl9pPr>
          </a:lstStyle>
          <a:p/>
        </p:txBody>
      </p:sp>
      <p:sp>
        <p:nvSpPr>
          <p:cNvPr id="298" name="Google Shape;298;p31"/>
          <p:cNvSpPr txBox="1"/>
          <p:nvPr>
            <p:ph idx="1" type="body"/>
          </p:nvPr>
        </p:nvSpPr>
        <p:spPr>
          <a:xfrm>
            <a:off x="6895558" y="2677644"/>
            <a:ext cx="3755400" cy="2283900"/>
          </a:xfrm>
          <a:prstGeom prst="rect">
            <a:avLst/>
          </a:prstGeom>
          <a:noFill/>
          <a:ln>
            <a:noFill/>
          </a:ln>
        </p:spPr>
        <p:txBody>
          <a:bodyPr anchorCtr="0" anchor="ctr" bIns="91425" lIns="91425" spcFirstLastPara="1" rIns="91425" wrap="square" tIns="91425">
            <a:normAutofit/>
          </a:bodyPr>
          <a:lstStyle>
            <a:lvl1pPr indent="-228600" lvl="0" marL="457200" marR="0" rtl="0" algn="l">
              <a:lnSpc>
                <a:spcPct val="100000"/>
              </a:lnSpc>
              <a:spcBef>
                <a:spcPts val="1000"/>
              </a:spcBef>
              <a:spcAft>
                <a:spcPts val="0"/>
              </a:spcAft>
              <a:buClr>
                <a:schemeClr val="accent1"/>
              </a:buClr>
              <a:buSzPts val="1500"/>
              <a:buFont typeface="Noto Sans Symbols"/>
              <a:buNone/>
              <a:defRPr b="0" i="0" sz="21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300"/>
              <a:buFont typeface="Noto Sans Symbols"/>
              <a:buNone/>
              <a:defRPr b="0" i="0" sz="18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00"/>
              <a:buFont typeface="Noto Sans Symbols"/>
              <a:buNone/>
              <a:defRPr b="0" i="0" sz="16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9pPr>
          </a:lstStyle>
          <a:p/>
        </p:txBody>
      </p:sp>
      <p:sp>
        <p:nvSpPr>
          <p:cNvPr id="299" name="Google Shape;299;p31"/>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SzPts val="15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9pPr>
          </a:lstStyle>
          <a:p/>
        </p:txBody>
      </p:sp>
      <p:sp>
        <p:nvSpPr>
          <p:cNvPr id="300" name="Google Shape;300;p31"/>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SzPts val="15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9pPr>
          </a:lstStyle>
          <a:p/>
        </p:txBody>
      </p:sp>
      <p:sp>
        <p:nvSpPr>
          <p:cNvPr id="301" name="Google Shape;301;p3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02" name="Google Shape;302;p31"/>
          <p:cNvSpPr txBox="1"/>
          <p:nvPr>
            <p:ph idx="12" type="sldNum"/>
          </p:nvPr>
        </p:nvSpPr>
        <p:spPr>
          <a:xfrm>
            <a:off x="10352540" y="295729"/>
            <a:ext cx="838200" cy="767700"/>
          </a:xfrm>
          <a:prstGeom prst="rect">
            <a:avLst/>
          </a:prstGeom>
          <a:noFill/>
          <a:ln>
            <a:noFill/>
          </a:ln>
        </p:spPr>
        <p:txBody>
          <a:bodyPr anchorCtr="0" anchor="b" bIns="45675" lIns="91425" spcFirstLastPara="1" rIns="91425" wrap="square" tIns="45675">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Content: Image" type="tx">
  <p:cSld name="TITLE_AND_BODY">
    <p:spTree>
      <p:nvGrpSpPr>
        <p:cNvPr id="62" name="Shape 62"/>
        <p:cNvGrpSpPr/>
        <p:nvPr/>
      </p:nvGrpSpPr>
      <p:grpSpPr>
        <a:xfrm>
          <a:off x="0" y="0"/>
          <a:ext cx="0" cy="0"/>
          <a:chOff x="0" y="0"/>
          <a:chExt cx="0" cy="0"/>
        </a:xfrm>
      </p:grpSpPr>
      <p:sp>
        <p:nvSpPr>
          <p:cNvPr id="63" name="Google Shape;63;p5"/>
          <p:cNvSpPr txBox="1"/>
          <p:nvPr>
            <p:ph type="title"/>
          </p:nvPr>
        </p:nvSpPr>
        <p:spPr>
          <a:xfrm>
            <a:off x="647433" y="899933"/>
            <a:ext cx="11360700" cy="763500"/>
          </a:xfrm>
          <a:prstGeom prst="rect">
            <a:avLst/>
          </a:prstGeom>
        </p:spPr>
        <p:txBody>
          <a:bodyPr anchorCtr="0" anchor="ctr" bIns="121900" lIns="121900" spcFirstLastPara="1" rIns="121900" wrap="square" tIns="121900">
            <a:noAutofit/>
          </a:bodyPr>
          <a:lstStyle>
            <a:lvl1pPr lvl="0" rtl="0">
              <a:spcBef>
                <a:spcPts val="0"/>
              </a:spcBef>
              <a:spcAft>
                <a:spcPts val="0"/>
              </a:spcAft>
              <a:buClr>
                <a:schemeClr val="dk1"/>
              </a:buClr>
              <a:buSzPts val="3300"/>
              <a:buChar char="●"/>
              <a:defRPr b="1" sz="3300">
                <a:solidFill>
                  <a:schemeClr val="dk1"/>
                </a:solidFill>
              </a:defRPr>
            </a:lvl1pPr>
            <a:lvl2pPr lvl="1" rtl="0">
              <a:spcBef>
                <a:spcPts val="0"/>
              </a:spcBef>
              <a:spcAft>
                <a:spcPts val="0"/>
              </a:spcAft>
              <a:buSzPts val="1900"/>
              <a:buChar char="○"/>
              <a:defRPr/>
            </a:lvl2pPr>
            <a:lvl3pPr lvl="2" rtl="0">
              <a:spcBef>
                <a:spcPts val="0"/>
              </a:spcBef>
              <a:spcAft>
                <a:spcPts val="0"/>
              </a:spcAft>
              <a:buSzPts val="1900"/>
              <a:buChar char="■"/>
              <a:defRPr/>
            </a:lvl3pPr>
            <a:lvl4pPr lvl="3" rtl="0">
              <a:spcBef>
                <a:spcPts val="0"/>
              </a:spcBef>
              <a:spcAft>
                <a:spcPts val="0"/>
              </a:spcAft>
              <a:buSzPts val="1900"/>
              <a:buChar char="●"/>
              <a:defRPr/>
            </a:lvl4pPr>
            <a:lvl5pPr lvl="4" rtl="0">
              <a:spcBef>
                <a:spcPts val="0"/>
              </a:spcBef>
              <a:spcAft>
                <a:spcPts val="0"/>
              </a:spcAft>
              <a:buSzPts val="1900"/>
              <a:buChar char="○"/>
              <a:defRPr/>
            </a:lvl5pPr>
            <a:lvl6pPr lvl="5" rtl="0">
              <a:spcBef>
                <a:spcPts val="0"/>
              </a:spcBef>
              <a:spcAft>
                <a:spcPts val="0"/>
              </a:spcAft>
              <a:buSzPts val="1900"/>
              <a:buChar char="■"/>
              <a:defRPr/>
            </a:lvl6pPr>
            <a:lvl7pPr lvl="6" rtl="0">
              <a:spcBef>
                <a:spcPts val="0"/>
              </a:spcBef>
              <a:spcAft>
                <a:spcPts val="0"/>
              </a:spcAft>
              <a:buSzPts val="1900"/>
              <a:buChar char="●"/>
              <a:defRPr/>
            </a:lvl7pPr>
            <a:lvl8pPr lvl="7" rtl="0">
              <a:spcBef>
                <a:spcPts val="0"/>
              </a:spcBef>
              <a:spcAft>
                <a:spcPts val="0"/>
              </a:spcAft>
              <a:buSzPts val="1900"/>
              <a:buChar char="○"/>
              <a:defRPr/>
            </a:lvl8pPr>
            <a:lvl9pPr lvl="8" rtl="0">
              <a:spcBef>
                <a:spcPts val="0"/>
              </a:spcBef>
              <a:spcAft>
                <a:spcPts val="0"/>
              </a:spcAft>
              <a:buSzPts val="1900"/>
              <a:buChar char="■"/>
              <a:defRPr/>
            </a:lvl9pPr>
          </a:lstStyle>
          <a:p/>
        </p:txBody>
      </p:sp>
      <p:sp>
        <p:nvSpPr>
          <p:cNvPr id="64" name="Google Shape;64;p5"/>
          <p:cNvSpPr/>
          <p:nvPr>
            <p:ph idx="2" type="pic"/>
          </p:nvPr>
        </p:nvSpPr>
        <p:spPr>
          <a:xfrm>
            <a:off x="7614667" y="1663033"/>
            <a:ext cx="3873600" cy="4286400"/>
          </a:xfrm>
          <a:prstGeom prst="rect">
            <a:avLst/>
          </a:prstGeom>
          <a:noFill/>
          <a:ln>
            <a:noFill/>
          </a:ln>
        </p:spPr>
      </p:sp>
      <p:sp>
        <p:nvSpPr>
          <p:cNvPr id="65" name="Google Shape;65;p5"/>
          <p:cNvSpPr txBox="1"/>
          <p:nvPr>
            <p:ph idx="1" type="body"/>
          </p:nvPr>
        </p:nvSpPr>
        <p:spPr>
          <a:xfrm>
            <a:off x="579267" y="1663533"/>
            <a:ext cx="11360700" cy="4555200"/>
          </a:xfrm>
          <a:prstGeom prst="rect">
            <a:avLst/>
          </a:prstGeom>
        </p:spPr>
        <p:txBody>
          <a:bodyPr anchorCtr="0" anchor="t" bIns="121900" lIns="121900" spcFirstLastPara="1" rIns="121900" wrap="square" tIns="121900">
            <a:normAutofit/>
          </a:bodyPr>
          <a:lstStyle>
            <a:lvl1pPr indent="-361950" lvl="0" marL="457200" rtl="0">
              <a:lnSpc>
                <a:spcPct val="115000"/>
              </a:lnSpc>
              <a:spcBef>
                <a:spcPts val="0"/>
              </a:spcBef>
              <a:spcAft>
                <a:spcPts val="0"/>
              </a:spcAft>
              <a:buClr>
                <a:schemeClr val="dk2"/>
              </a:buClr>
              <a:buSzPts val="2100"/>
              <a:buChar char="●"/>
              <a:defRPr sz="2100">
                <a:solidFill>
                  <a:schemeClr val="dk2"/>
                </a:solidFill>
              </a:defRPr>
            </a:lvl1pPr>
            <a:lvl2pPr indent="-349250" lvl="1" marL="914400" rtl="0">
              <a:lnSpc>
                <a:spcPct val="115000"/>
              </a:lnSpc>
              <a:spcBef>
                <a:spcPts val="0"/>
              </a:spcBef>
              <a:spcAft>
                <a:spcPts val="0"/>
              </a:spcAft>
              <a:buClr>
                <a:schemeClr val="dk2"/>
              </a:buClr>
              <a:buSzPts val="1900"/>
              <a:buChar char="○"/>
              <a:defRPr>
                <a:solidFill>
                  <a:schemeClr val="dk2"/>
                </a:solidFill>
              </a:defRPr>
            </a:lvl2pPr>
            <a:lvl3pPr indent="-349250" lvl="2" marL="1371600" rtl="0">
              <a:lnSpc>
                <a:spcPct val="115000"/>
              </a:lnSpc>
              <a:spcBef>
                <a:spcPts val="0"/>
              </a:spcBef>
              <a:spcAft>
                <a:spcPts val="0"/>
              </a:spcAft>
              <a:buClr>
                <a:schemeClr val="dk2"/>
              </a:buClr>
              <a:buSzPts val="1900"/>
              <a:buChar char="■"/>
              <a:defRPr>
                <a:solidFill>
                  <a:schemeClr val="dk2"/>
                </a:solidFill>
              </a:defRPr>
            </a:lvl3pPr>
            <a:lvl4pPr indent="-349250" lvl="3" marL="1828800" rtl="0">
              <a:lnSpc>
                <a:spcPct val="115000"/>
              </a:lnSpc>
              <a:spcBef>
                <a:spcPts val="0"/>
              </a:spcBef>
              <a:spcAft>
                <a:spcPts val="0"/>
              </a:spcAft>
              <a:buClr>
                <a:schemeClr val="dk2"/>
              </a:buClr>
              <a:buSzPts val="1900"/>
              <a:buChar char="●"/>
              <a:defRPr>
                <a:solidFill>
                  <a:schemeClr val="dk2"/>
                </a:solidFill>
              </a:defRPr>
            </a:lvl4pPr>
            <a:lvl5pPr indent="-349250" lvl="4" marL="2286000" rtl="0">
              <a:lnSpc>
                <a:spcPct val="115000"/>
              </a:lnSpc>
              <a:spcBef>
                <a:spcPts val="0"/>
              </a:spcBef>
              <a:spcAft>
                <a:spcPts val="0"/>
              </a:spcAft>
              <a:buClr>
                <a:schemeClr val="dk2"/>
              </a:buClr>
              <a:buSzPts val="1900"/>
              <a:buChar char="○"/>
              <a:defRPr>
                <a:solidFill>
                  <a:schemeClr val="dk2"/>
                </a:solidFill>
              </a:defRPr>
            </a:lvl5pPr>
            <a:lvl6pPr indent="-349250" lvl="5" marL="2743200" rtl="0">
              <a:lnSpc>
                <a:spcPct val="115000"/>
              </a:lnSpc>
              <a:spcBef>
                <a:spcPts val="0"/>
              </a:spcBef>
              <a:spcAft>
                <a:spcPts val="0"/>
              </a:spcAft>
              <a:buClr>
                <a:schemeClr val="dk2"/>
              </a:buClr>
              <a:buSzPts val="1900"/>
              <a:buChar char="■"/>
              <a:defRPr>
                <a:solidFill>
                  <a:schemeClr val="dk2"/>
                </a:solidFill>
              </a:defRPr>
            </a:lvl6pPr>
            <a:lvl7pPr indent="-349250" lvl="6" marL="3200400" rtl="0">
              <a:lnSpc>
                <a:spcPct val="115000"/>
              </a:lnSpc>
              <a:spcBef>
                <a:spcPts val="0"/>
              </a:spcBef>
              <a:spcAft>
                <a:spcPts val="0"/>
              </a:spcAft>
              <a:buClr>
                <a:schemeClr val="dk2"/>
              </a:buClr>
              <a:buSzPts val="1900"/>
              <a:buChar char="●"/>
              <a:defRPr>
                <a:solidFill>
                  <a:schemeClr val="dk2"/>
                </a:solidFill>
              </a:defRPr>
            </a:lvl7pPr>
            <a:lvl8pPr indent="-349250" lvl="7" marL="3657600" rtl="0">
              <a:lnSpc>
                <a:spcPct val="115000"/>
              </a:lnSpc>
              <a:spcBef>
                <a:spcPts val="0"/>
              </a:spcBef>
              <a:spcAft>
                <a:spcPts val="0"/>
              </a:spcAft>
              <a:buClr>
                <a:schemeClr val="dk2"/>
              </a:buClr>
              <a:buSzPts val="1900"/>
              <a:buChar char="○"/>
              <a:defRPr>
                <a:solidFill>
                  <a:schemeClr val="dk2"/>
                </a:solidFill>
              </a:defRPr>
            </a:lvl8pPr>
            <a:lvl9pPr indent="-349250" lvl="8" marL="4114800" rtl="0">
              <a:lnSpc>
                <a:spcPct val="115000"/>
              </a:lnSpc>
              <a:spcBef>
                <a:spcPts val="0"/>
              </a:spcBef>
              <a:spcAft>
                <a:spcPts val="0"/>
              </a:spcAft>
              <a:buClr>
                <a:schemeClr val="dk2"/>
              </a:buClr>
              <a:buSzPts val="1900"/>
              <a:buChar char="■"/>
              <a:defRPr>
                <a:solidFill>
                  <a:schemeClr val="dk2"/>
                </a:solidFill>
              </a:defRPr>
            </a:lvl9pPr>
          </a:lstStyle>
          <a:p/>
        </p:txBody>
      </p:sp>
      <p:sp>
        <p:nvSpPr>
          <p:cNvPr id="66" name="Google Shape;66;p5"/>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 name="Google Shape;67;p5"/>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8" name="Shape 68"/>
        <p:cNvGrpSpPr/>
        <p:nvPr/>
      </p:nvGrpSpPr>
      <p:grpSpPr>
        <a:xfrm>
          <a:off x="0" y="0"/>
          <a:ext cx="0" cy="0"/>
          <a:chOff x="0" y="0"/>
          <a:chExt cx="0" cy="0"/>
        </a:xfrm>
      </p:grpSpPr>
      <p:sp>
        <p:nvSpPr>
          <p:cNvPr id="69" name="Google Shape;69;p6"/>
          <p:cNvSpPr txBox="1"/>
          <p:nvPr>
            <p:ph type="title"/>
          </p:nvPr>
        </p:nvSpPr>
        <p:spPr>
          <a:xfrm>
            <a:off x="647433" y="899933"/>
            <a:ext cx="11360700" cy="763500"/>
          </a:xfrm>
          <a:prstGeom prst="rect">
            <a:avLst/>
          </a:prstGeom>
        </p:spPr>
        <p:txBody>
          <a:bodyPr anchorCtr="0" anchor="ctr" bIns="121900" lIns="121900" spcFirstLastPara="1" rIns="121900" wrap="square" tIns="121900">
            <a:noAutofit/>
          </a:bodyPr>
          <a:lstStyle>
            <a:lvl1pPr lvl="0" rtl="0">
              <a:spcBef>
                <a:spcPts val="0"/>
              </a:spcBef>
              <a:spcAft>
                <a:spcPts val="0"/>
              </a:spcAft>
              <a:buClr>
                <a:schemeClr val="dk1"/>
              </a:buClr>
              <a:buSzPts val="3300"/>
              <a:buChar char="●"/>
              <a:defRPr b="1" sz="3300">
                <a:solidFill>
                  <a:schemeClr val="dk1"/>
                </a:solidFill>
              </a:defRPr>
            </a:lvl1pPr>
            <a:lvl2pPr lvl="1" rtl="0">
              <a:spcBef>
                <a:spcPts val="0"/>
              </a:spcBef>
              <a:spcAft>
                <a:spcPts val="0"/>
              </a:spcAft>
              <a:buSzPts val="1900"/>
              <a:buChar char="○"/>
              <a:defRPr/>
            </a:lvl2pPr>
            <a:lvl3pPr lvl="2" rtl="0">
              <a:spcBef>
                <a:spcPts val="0"/>
              </a:spcBef>
              <a:spcAft>
                <a:spcPts val="0"/>
              </a:spcAft>
              <a:buSzPts val="1900"/>
              <a:buChar char="■"/>
              <a:defRPr/>
            </a:lvl3pPr>
            <a:lvl4pPr lvl="3" rtl="0">
              <a:spcBef>
                <a:spcPts val="0"/>
              </a:spcBef>
              <a:spcAft>
                <a:spcPts val="0"/>
              </a:spcAft>
              <a:buSzPts val="1900"/>
              <a:buChar char="●"/>
              <a:defRPr/>
            </a:lvl4pPr>
            <a:lvl5pPr lvl="4" rtl="0">
              <a:spcBef>
                <a:spcPts val="0"/>
              </a:spcBef>
              <a:spcAft>
                <a:spcPts val="0"/>
              </a:spcAft>
              <a:buSzPts val="1900"/>
              <a:buChar char="○"/>
              <a:defRPr/>
            </a:lvl5pPr>
            <a:lvl6pPr lvl="5" rtl="0">
              <a:spcBef>
                <a:spcPts val="0"/>
              </a:spcBef>
              <a:spcAft>
                <a:spcPts val="0"/>
              </a:spcAft>
              <a:buSzPts val="1900"/>
              <a:buChar char="■"/>
              <a:defRPr/>
            </a:lvl6pPr>
            <a:lvl7pPr lvl="6" rtl="0">
              <a:spcBef>
                <a:spcPts val="0"/>
              </a:spcBef>
              <a:spcAft>
                <a:spcPts val="0"/>
              </a:spcAft>
              <a:buSzPts val="1900"/>
              <a:buChar char="●"/>
              <a:defRPr/>
            </a:lvl7pPr>
            <a:lvl8pPr lvl="7" rtl="0">
              <a:spcBef>
                <a:spcPts val="0"/>
              </a:spcBef>
              <a:spcAft>
                <a:spcPts val="0"/>
              </a:spcAft>
              <a:buSzPts val="1900"/>
              <a:buChar char="○"/>
              <a:defRPr/>
            </a:lvl8pPr>
            <a:lvl9pPr lvl="8" rtl="0">
              <a:spcBef>
                <a:spcPts val="0"/>
              </a:spcBef>
              <a:spcAft>
                <a:spcPts val="0"/>
              </a:spcAft>
              <a:buSzPts val="1900"/>
              <a:buChar char="■"/>
              <a:defRPr/>
            </a:lvl9pPr>
          </a:lstStyle>
          <a:p/>
        </p:txBody>
      </p:sp>
      <p:sp>
        <p:nvSpPr>
          <p:cNvPr id="70" name="Google Shape;70;p6"/>
          <p:cNvSpPr txBox="1"/>
          <p:nvPr>
            <p:ph idx="1" type="body"/>
          </p:nvPr>
        </p:nvSpPr>
        <p:spPr>
          <a:xfrm>
            <a:off x="579267" y="1663533"/>
            <a:ext cx="11360700" cy="4555200"/>
          </a:xfrm>
          <a:prstGeom prst="rect">
            <a:avLst/>
          </a:prstGeom>
        </p:spPr>
        <p:txBody>
          <a:bodyPr anchorCtr="0" anchor="t" bIns="121900" lIns="121900" spcFirstLastPara="1" rIns="121900" wrap="square" tIns="121900">
            <a:normAutofit/>
          </a:bodyPr>
          <a:lstStyle>
            <a:lvl1pPr indent="-361950" lvl="0" marL="457200" rtl="0">
              <a:lnSpc>
                <a:spcPct val="115000"/>
              </a:lnSpc>
              <a:spcBef>
                <a:spcPts val="0"/>
              </a:spcBef>
              <a:spcAft>
                <a:spcPts val="0"/>
              </a:spcAft>
              <a:buClr>
                <a:srgbClr val="F98C61"/>
              </a:buClr>
              <a:buSzPts val="2100"/>
              <a:buChar char="●"/>
              <a:defRPr sz="2100">
                <a:solidFill>
                  <a:srgbClr val="222222"/>
                </a:solidFill>
              </a:defRPr>
            </a:lvl1pPr>
            <a:lvl2pPr indent="-349250" lvl="1" marL="914400" rtl="0">
              <a:lnSpc>
                <a:spcPct val="115000"/>
              </a:lnSpc>
              <a:spcBef>
                <a:spcPts val="0"/>
              </a:spcBef>
              <a:spcAft>
                <a:spcPts val="0"/>
              </a:spcAft>
              <a:buClr>
                <a:srgbClr val="F98C61"/>
              </a:buClr>
              <a:buSzPts val="1900"/>
              <a:buChar char="○"/>
              <a:defRPr>
                <a:solidFill>
                  <a:srgbClr val="222222"/>
                </a:solidFill>
              </a:defRPr>
            </a:lvl2pPr>
            <a:lvl3pPr indent="-349250" lvl="2" marL="1371600" rtl="0">
              <a:lnSpc>
                <a:spcPct val="115000"/>
              </a:lnSpc>
              <a:spcBef>
                <a:spcPts val="0"/>
              </a:spcBef>
              <a:spcAft>
                <a:spcPts val="0"/>
              </a:spcAft>
              <a:buClr>
                <a:srgbClr val="F98C61"/>
              </a:buClr>
              <a:buSzPts val="1900"/>
              <a:buChar char="■"/>
              <a:defRPr>
                <a:solidFill>
                  <a:srgbClr val="222222"/>
                </a:solidFill>
              </a:defRPr>
            </a:lvl3pPr>
            <a:lvl4pPr indent="-349250" lvl="3" marL="1828800" rtl="0">
              <a:lnSpc>
                <a:spcPct val="115000"/>
              </a:lnSpc>
              <a:spcBef>
                <a:spcPts val="0"/>
              </a:spcBef>
              <a:spcAft>
                <a:spcPts val="0"/>
              </a:spcAft>
              <a:buClr>
                <a:srgbClr val="222222"/>
              </a:buClr>
              <a:buSzPts val="1900"/>
              <a:buChar char="●"/>
              <a:defRPr>
                <a:solidFill>
                  <a:srgbClr val="222222"/>
                </a:solidFill>
              </a:defRPr>
            </a:lvl4pPr>
            <a:lvl5pPr indent="-349250" lvl="4" marL="2286000" rtl="0">
              <a:lnSpc>
                <a:spcPct val="115000"/>
              </a:lnSpc>
              <a:spcBef>
                <a:spcPts val="0"/>
              </a:spcBef>
              <a:spcAft>
                <a:spcPts val="0"/>
              </a:spcAft>
              <a:buClr>
                <a:srgbClr val="222222"/>
              </a:buClr>
              <a:buSzPts val="1900"/>
              <a:buChar char="○"/>
              <a:defRPr>
                <a:solidFill>
                  <a:srgbClr val="222222"/>
                </a:solidFill>
              </a:defRPr>
            </a:lvl5pPr>
            <a:lvl6pPr indent="-349250" lvl="5" marL="2743200" rtl="0">
              <a:lnSpc>
                <a:spcPct val="115000"/>
              </a:lnSpc>
              <a:spcBef>
                <a:spcPts val="0"/>
              </a:spcBef>
              <a:spcAft>
                <a:spcPts val="0"/>
              </a:spcAft>
              <a:buClr>
                <a:srgbClr val="222222"/>
              </a:buClr>
              <a:buSzPts val="1900"/>
              <a:buChar char="■"/>
              <a:defRPr>
                <a:solidFill>
                  <a:srgbClr val="222222"/>
                </a:solidFill>
              </a:defRPr>
            </a:lvl6pPr>
            <a:lvl7pPr indent="-349250" lvl="6" marL="3200400" rtl="0">
              <a:lnSpc>
                <a:spcPct val="115000"/>
              </a:lnSpc>
              <a:spcBef>
                <a:spcPts val="0"/>
              </a:spcBef>
              <a:spcAft>
                <a:spcPts val="0"/>
              </a:spcAft>
              <a:buClr>
                <a:srgbClr val="222222"/>
              </a:buClr>
              <a:buSzPts val="1900"/>
              <a:buChar char="●"/>
              <a:defRPr>
                <a:solidFill>
                  <a:srgbClr val="222222"/>
                </a:solidFill>
              </a:defRPr>
            </a:lvl7pPr>
            <a:lvl8pPr indent="-349250" lvl="7" marL="3657600" rtl="0">
              <a:lnSpc>
                <a:spcPct val="115000"/>
              </a:lnSpc>
              <a:spcBef>
                <a:spcPts val="0"/>
              </a:spcBef>
              <a:spcAft>
                <a:spcPts val="0"/>
              </a:spcAft>
              <a:buClr>
                <a:srgbClr val="222222"/>
              </a:buClr>
              <a:buSzPts val="1900"/>
              <a:buChar char="○"/>
              <a:defRPr>
                <a:solidFill>
                  <a:srgbClr val="222222"/>
                </a:solidFill>
              </a:defRPr>
            </a:lvl8pPr>
            <a:lvl9pPr indent="-349250" lvl="8" marL="4114800" rtl="0">
              <a:lnSpc>
                <a:spcPct val="115000"/>
              </a:lnSpc>
              <a:spcBef>
                <a:spcPts val="0"/>
              </a:spcBef>
              <a:spcAft>
                <a:spcPts val="0"/>
              </a:spcAft>
              <a:buClr>
                <a:srgbClr val="222222"/>
              </a:buClr>
              <a:buSzPts val="1900"/>
              <a:buChar char="■"/>
              <a:defRPr>
                <a:solidFill>
                  <a:srgbClr val="222222"/>
                </a:solidFill>
              </a:defRPr>
            </a:lvl9pPr>
          </a:lstStyle>
          <a:p/>
        </p:txBody>
      </p:sp>
      <p:sp>
        <p:nvSpPr>
          <p:cNvPr id="71" name="Google Shape;71;p6"/>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 name="Google Shape;72;p6"/>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hasis ">
  <p:cSld name="CUSTOM_1">
    <p:spTree>
      <p:nvGrpSpPr>
        <p:cNvPr id="73" name="Shape 73"/>
        <p:cNvGrpSpPr/>
        <p:nvPr/>
      </p:nvGrpSpPr>
      <p:grpSpPr>
        <a:xfrm>
          <a:off x="0" y="0"/>
          <a:ext cx="0" cy="0"/>
          <a:chOff x="0" y="0"/>
          <a:chExt cx="0" cy="0"/>
        </a:xfrm>
      </p:grpSpPr>
      <p:sp>
        <p:nvSpPr>
          <p:cNvPr id="74" name="Google Shape;74;p7"/>
          <p:cNvSpPr txBox="1"/>
          <p:nvPr>
            <p:ph type="title"/>
          </p:nvPr>
        </p:nvSpPr>
        <p:spPr>
          <a:xfrm>
            <a:off x="647433" y="899933"/>
            <a:ext cx="11360700" cy="763500"/>
          </a:xfrm>
          <a:prstGeom prst="rect">
            <a:avLst/>
          </a:prstGeom>
        </p:spPr>
        <p:txBody>
          <a:bodyPr anchorCtr="0" anchor="ctr" bIns="121900" lIns="121900" spcFirstLastPara="1" rIns="121900" wrap="square" tIns="121900">
            <a:noAutofit/>
          </a:bodyPr>
          <a:lstStyle>
            <a:lvl1pPr lvl="0" rtl="0">
              <a:spcBef>
                <a:spcPts val="0"/>
              </a:spcBef>
              <a:spcAft>
                <a:spcPts val="0"/>
              </a:spcAft>
              <a:buClr>
                <a:schemeClr val="dk1"/>
              </a:buClr>
              <a:buSzPts val="3300"/>
              <a:buChar char="●"/>
              <a:defRPr b="1">
                <a:solidFill>
                  <a:schemeClr val="dk1"/>
                </a:solidFill>
              </a:defRPr>
            </a:lvl1pPr>
            <a:lvl2pPr lvl="1" rtl="0">
              <a:spcBef>
                <a:spcPts val="0"/>
              </a:spcBef>
              <a:spcAft>
                <a:spcPts val="0"/>
              </a:spcAft>
              <a:buSzPts val="1900"/>
              <a:buChar char="○"/>
              <a:defRPr/>
            </a:lvl2pPr>
            <a:lvl3pPr lvl="2" rtl="0">
              <a:spcBef>
                <a:spcPts val="0"/>
              </a:spcBef>
              <a:spcAft>
                <a:spcPts val="0"/>
              </a:spcAft>
              <a:buSzPts val="1900"/>
              <a:buChar char="■"/>
              <a:defRPr/>
            </a:lvl3pPr>
            <a:lvl4pPr lvl="3" rtl="0">
              <a:spcBef>
                <a:spcPts val="0"/>
              </a:spcBef>
              <a:spcAft>
                <a:spcPts val="0"/>
              </a:spcAft>
              <a:buSzPts val="1900"/>
              <a:buChar char="●"/>
              <a:defRPr/>
            </a:lvl4pPr>
            <a:lvl5pPr lvl="4" rtl="0">
              <a:spcBef>
                <a:spcPts val="0"/>
              </a:spcBef>
              <a:spcAft>
                <a:spcPts val="0"/>
              </a:spcAft>
              <a:buSzPts val="1900"/>
              <a:buChar char="○"/>
              <a:defRPr/>
            </a:lvl5pPr>
            <a:lvl6pPr lvl="5" rtl="0">
              <a:spcBef>
                <a:spcPts val="0"/>
              </a:spcBef>
              <a:spcAft>
                <a:spcPts val="0"/>
              </a:spcAft>
              <a:buSzPts val="1900"/>
              <a:buChar char="■"/>
              <a:defRPr/>
            </a:lvl6pPr>
            <a:lvl7pPr lvl="6" rtl="0">
              <a:spcBef>
                <a:spcPts val="0"/>
              </a:spcBef>
              <a:spcAft>
                <a:spcPts val="0"/>
              </a:spcAft>
              <a:buSzPts val="1900"/>
              <a:buChar char="●"/>
              <a:defRPr/>
            </a:lvl7pPr>
            <a:lvl8pPr lvl="7" rtl="0">
              <a:spcBef>
                <a:spcPts val="0"/>
              </a:spcBef>
              <a:spcAft>
                <a:spcPts val="0"/>
              </a:spcAft>
              <a:buSzPts val="1900"/>
              <a:buChar char="○"/>
              <a:defRPr/>
            </a:lvl8pPr>
            <a:lvl9pPr lvl="8" rtl="0">
              <a:spcBef>
                <a:spcPts val="0"/>
              </a:spcBef>
              <a:spcAft>
                <a:spcPts val="0"/>
              </a:spcAft>
              <a:buSzPts val="1900"/>
              <a:buChar char="■"/>
              <a:defRPr/>
            </a:lvl9pPr>
          </a:lstStyle>
          <a:p/>
        </p:txBody>
      </p:sp>
      <p:sp>
        <p:nvSpPr>
          <p:cNvPr id="75" name="Google Shape;75;p7"/>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 name="Google Shape;76;p7"/>
          <p:cNvSpPr txBox="1"/>
          <p:nvPr>
            <p:ph idx="1" type="body"/>
          </p:nvPr>
        </p:nvSpPr>
        <p:spPr>
          <a:xfrm>
            <a:off x="579267" y="1663533"/>
            <a:ext cx="11360700" cy="4555200"/>
          </a:xfrm>
          <a:prstGeom prst="rect">
            <a:avLst/>
          </a:prstGeom>
        </p:spPr>
        <p:txBody>
          <a:bodyPr anchorCtr="0" anchor="t" bIns="121900" lIns="121900" spcFirstLastPara="1" rIns="121900" wrap="square" tIns="121900">
            <a:normAutofit/>
          </a:bodyPr>
          <a:lstStyle>
            <a:lvl1pPr indent="-361950" lvl="0" marL="457200" rtl="0">
              <a:lnSpc>
                <a:spcPct val="115000"/>
              </a:lnSpc>
              <a:spcBef>
                <a:spcPts val="0"/>
              </a:spcBef>
              <a:spcAft>
                <a:spcPts val="0"/>
              </a:spcAft>
              <a:buClr>
                <a:schemeClr val="dk2"/>
              </a:buClr>
              <a:buSzPts val="2100"/>
              <a:buChar char="●"/>
              <a:defRPr sz="2100">
                <a:solidFill>
                  <a:schemeClr val="dk2"/>
                </a:solidFill>
              </a:defRPr>
            </a:lvl1pPr>
            <a:lvl2pPr indent="-349250" lvl="1" marL="914400" rtl="0">
              <a:lnSpc>
                <a:spcPct val="115000"/>
              </a:lnSpc>
              <a:spcBef>
                <a:spcPts val="0"/>
              </a:spcBef>
              <a:spcAft>
                <a:spcPts val="0"/>
              </a:spcAft>
              <a:buClr>
                <a:schemeClr val="dk2"/>
              </a:buClr>
              <a:buSzPts val="1900"/>
              <a:buChar char="○"/>
              <a:defRPr>
                <a:solidFill>
                  <a:schemeClr val="dk2"/>
                </a:solidFill>
              </a:defRPr>
            </a:lvl2pPr>
            <a:lvl3pPr indent="-349250" lvl="2" marL="1371600" rtl="0">
              <a:lnSpc>
                <a:spcPct val="115000"/>
              </a:lnSpc>
              <a:spcBef>
                <a:spcPts val="0"/>
              </a:spcBef>
              <a:spcAft>
                <a:spcPts val="0"/>
              </a:spcAft>
              <a:buClr>
                <a:schemeClr val="dk2"/>
              </a:buClr>
              <a:buSzPts val="1900"/>
              <a:buChar char="■"/>
              <a:defRPr>
                <a:solidFill>
                  <a:schemeClr val="dk2"/>
                </a:solidFill>
              </a:defRPr>
            </a:lvl3pPr>
            <a:lvl4pPr indent="-349250" lvl="3" marL="1828800" rtl="0">
              <a:lnSpc>
                <a:spcPct val="115000"/>
              </a:lnSpc>
              <a:spcBef>
                <a:spcPts val="0"/>
              </a:spcBef>
              <a:spcAft>
                <a:spcPts val="0"/>
              </a:spcAft>
              <a:buClr>
                <a:schemeClr val="dk2"/>
              </a:buClr>
              <a:buSzPts val="1900"/>
              <a:buChar char="●"/>
              <a:defRPr>
                <a:solidFill>
                  <a:schemeClr val="dk2"/>
                </a:solidFill>
              </a:defRPr>
            </a:lvl4pPr>
            <a:lvl5pPr indent="-349250" lvl="4" marL="2286000" rtl="0">
              <a:lnSpc>
                <a:spcPct val="115000"/>
              </a:lnSpc>
              <a:spcBef>
                <a:spcPts val="0"/>
              </a:spcBef>
              <a:spcAft>
                <a:spcPts val="0"/>
              </a:spcAft>
              <a:buClr>
                <a:schemeClr val="dk2"/>
              </a:buClr>
              <a:buSzPts val="1900"/>
              <a:buChar char="○"/>
              <a:defRPr>
                <a:solidFill>
                  <a:schemeClr val="dk2"/>
                </a:solidFill>
              </a:defRPr>
            </a:lvl5pPr>
            <a:lvl6pPr indent="-349250" lvl="5" marL="2743200" rtl="0">
              <a:lnSpc>
                <a:spcPct val="115000"/>
              </a:lnSpc>
              <a:spcBef>
                <a:spcPts val="0"/>
              </a:spcBef>
              <a:spcAft>
                <a:spcPts val="0"/>
              </a:spcAft>
              <a:buClr>
                <a:schemeClr val="dk2"/>
              </a:buClr>
              <a:buSzPts val="1900"/>
              <a:buChar char="■"/>
              <a:defRPr>
                <a:solidFill>
                  <a:schemeClr val="dk2"/>
                </a:solidFill>
              </a:defRPr>
            </a:lvl6pPr>
            <a:lvl7pPr indent="-349250" lvl="6" marL="3200400" rtl="0">
              <a:lnSpc>
                <a:spcPct val="115000"/>
              </a:lnSpc>
              <a:spcBef>
                <a:spcPts val="0"/>
              </a:spcBef>
              <a:spcAft>
                <a:spcPts val="0"/>
              </a:spcAft>
              <a:buClr>
                <a:schemeClr val="dk2"/>
              </a:buClr>
              <a:buSzPts val="1900"/>
              <a:buChar char="●"/>
              <a:defRPr>
                <a:solidFill>
                  <a:schemeClr val="dk2"/>
                </a:solidFill>
              </a:defRPr>
            </a:lvl7pPr>
            <a:lvl8pPr indent="-349250" lvl="7" marL="3657600" rtl="0">
              <a:lnSpc>
                <a:spcPct val="115000"/>
              </a:lnSpc>
              <a:spcBef>
                <a:spcPts val="0"/>
              </a:spcBef>
              <a:spcAft>
                <a:spcPts val="0"/>
              </a:spcAft>
              <a:buClr>
                <a:schemeClr val="dk2"/>
              </a:buClr>
              <a:buSzPts val="1900"/>
              <a:buChar char="○"/>
              <a:defRPr>
                <a:solidFill>
                  <a:schemeClr val="dk2"/>
                </a:solidFill>
              </a:defRPr>
            </a:lvl8pPr>
            <a:lvl9pPr indent="-349250" lvl="8" marL="4114800" rtl="0">
              <a:lnSpc>
                <a:spcPct val="115000"/>
              </a:lnSpc>
              <a:spcBef>
                <a:spcPts val="0"/>
              </a:spcBef>
              <a:spcAft>
                <a:spcPts val="0"/>
              </a:spcAft>
              <a:buClr>
                <a:schemeClr val="dk2"/>
              </a:buClr>
              <a:buSzPts val="1900"/>
              <a:buChar char="■"/>
              <a:defRPr>
                <a:solidFill>
                  <a:schemeClr val="dk2"/>
                </a:solidFill>
              </a:defRPr>
            </a:lvl9pPr>
          </a:lstStyle>
          <a:p/>
        </p:txBody>
      </p:sp>
      <p:sp>
        <p:nvSpPr>
          <p:cNvPr id="77" name="Google Shape;77;p7"/>
          <p:cNvSpPr/>
          <p:nvPr/>
        </p:nvSpPr>
        <p:spPr>
          <a:xfrm>
            <a:off x="7432467" y="1841067"/>
            <a:ext cx="4036800" cy="4664100"/>
          </a:xfrm>
          <a:prstGeom prst="rect">
            <a:avLst/>
          </a:prstGeom>
          <a:solidFill>
            <a:srgbClr val="0079C0"/>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p7"/>
          <p:cNvSpPr txBox="1"/>
          <p:nvPr>
            <p:ph idx="2" type="subTitle"/>
          </p:nvPr>
        </p:nvSpPr>
        <p:spPr>
          <a:xfrm>
            <a:off x="7773433" y="2168367"/>
            <a:ext cx="3314100" cy="41184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2100"/>
              <a:buNone/>
              <a:defRPr>
                <a:solidFill>
                  <a:schemeClr val="lt1"/>
                </a:solidFill>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79" name="Google Shape;79;p7"/>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and Quiz">
  <p:cSld name="CUSTOM_2">
    <p:spTree>
      <p:nvGrpSpPr>
        <p:cNvPr id="80" name="Shape 80"/>
        <p:cNvGrpSpPr/>
        <p:nvPr/>
      </p:nvGrpSpPr>
      <p:grpSpPr>
        <a:xfrm>
          <a:off x="0" y="0"/>
          <a:ext cx="0" cy="0"/>
          <a:chOff x="0" y="0"/>
          <a:chExt cx="0" cy="0"/>
        </a:xfrm>
      </p:grpSpPr>
      <p:sp>
        <p:nvSpPr>
          <p:cNvPr id="81" name="Google Shape;81;p8"/>
          <p:cNvSpPr txBox="1"/>
          <p:nvPr>
            <p:ph type="title"/>
          </p:nvPr>
        </p:nvSpPr>
        <p:spPr>
          <a:xfrm>
            <a:off x="647433" y="899933"/>
            <a:ext cx="11360700" cy="763500"/>
          </a:xfrm>
          <a:prstGeom prst="rect">
            <a:avLst/>
          </a:prstGeom>
        </p:spPr>
        <p:txBody>
          <a:bodyPr anchorCtr="0" anchor="ctr" bIns="121900" lIns="121900" spcFirstLastPara="1" rIns="121900" wrap="square" tIns="121900">
            <a:noAutofit/>
          </a:bodyPr>
          <a:lstStyle>
            <a:lvl1pPr lvl="0" rtl="0">
              <a:spcBef>
                <a:spcPts val="0"/>
              </a:spcBef>
              <a:spcAft>
                <a:spcPts val="0"/>
              </a:spcAft>
              <a:buClr>
                <a:schemeClr val="dk1"/>
              </a:buClr>
              <a:buSzPts val="3300"/>
              <a:buChar char="●"/>
              <a:defRPr b="1">
                <a:solidFill>
                  <a:schemeClr val="dk1"/>
                </a:solidFill>
              </a:defRPr>
            </a:lvl1pPr>
            <a:lvl2pPr lvl="1" rtl="0">
              <a:spcBef>
                <a:spcPts val="0"/>
              </a:spcBef>
              <a:spcAft>
                <a:spcPts val="0"/>
              </a:spcAft>
              <a:buSzPts val="1900"/>
              <a:buChar char="○"/>
              <a:defRPr/>
            </a:lvl2pPr>
            <a:lvl3pPr lvl="2" rtl="0">
              <a:spcBef>
                <a:spcPts val="0"/>
              </a:spcBef>
              <a:spcAft>
                <a:spcPts val="0"/>
              </a:spcAft>
              <a:buSzPts val="1900"/>
              <a:buChar char="■"/>
              <a:defRPr/>
            </a:lvl3pPr>
            <a:lvl4pPr lvl="3" rtl="0">
              <a:spcBef>
                <a:spcPts val="0"/>
              </a:spcBef>
              <a:spcAft>
                <a:spcPts val="0"/>
              </a:spcAft>
              <a:buSzPts val="1900"/>
              <a:buChar char="●"/>
              <a:defRPr/>
            </a:lvl4pPr>
            <a:lvl5pPr lvl="4" rtl="0">
              <a:spcBef>
                <a:spcPts val="0"/>
              </a:spcBef>
              <a:spcAft>
                <a:spcPts val="0"/>
              </a:spcAft>
              <a:buSzPts val="1900"/>
              <a:buChar char="○"/>
              <a:defRPr/>
            </a:lvl5pPr>
            <a:lvl6pPr lvl="5" rtl="0">
              <a:spcBef>
                <a:spcPts val="0"/>
              </a:spcBef>
              <a:spcAft>
                <a:spcPts val="0"/>
              </a:spcAft>
              <a:buSzPts val="1900"/>
              <a:buChar char="■"/>
              <a:defRPr/>
            </a:lvl6pPr>
            <a:lvl7pPr lvl="6" rtl="0">
              <a:spcBef>
                <a:spcPts val="0"/>
              </a:spcBef>
              <a:spcAft>
                <a:spcPts val="0"/>
              </a:spcAft>
              <a:buSzPts val="1900"/>
              <a:buChar char="●"/>
              <a:defRPr/>
            </a:lvl7pPr>
            <a:lvl8pPr lvl="7" rtl="0">
              <a:spcBef>
                <a:spcPts val="0"/>
              </a:spcBef>
              <a:spcAft>
                <a:spcPts val="0"/>
              </a:spcAft>
              <a:buSzPts val="1900"/>
              <a:buChar char="○"/>
              <a:defRPr/>
            </a:lvl8pPr>
            <a:lvl9pPr lvl="8" rtl="0">
              <a:spcBef>
                <a:spcPts val="0"/>
              </a:spcBef>
              <a:spcAft>
                <a:spcPts val="0"/>
              </a:spcAft>
              <a:buSzPts val="1900"/>
              <a:buChar char="■"/>
              <a:defRPr/>
            </a:lvl9pPr>
          </a:lstStyle>
          <a:p/>
        </p:txBody>
      </p:sp>
      <p:sp>
        <p:nvSpPr>
          <p:cNvPr id="82" name="Google Shape;82;p8"/>
          <p:cNvSpPr txBox="1"/>
          <p:nvPr>
            <p:ph idx="1" type="body"/>
          </p:nvPr>
        </p:nvSpPr>
        <p:spPr>
          <a:xfrm>
            <a:off x="579267" y="1663533"/>
            <a:ext cx="11360700" cy="4555200"/>
          </a:xfrm>
          <a:prstGeom prst="rect">
            <a:avLst/>
          </a:prstGeom>
        </p:spPr>
        <p:txBody>
          <a:bodyPr anchorCtr="0" anchor="t" bIns="121900" lIns="121900" spcFirstLastPara="1" rIns="121900" wrap="square" tIns="121900">
            <a:normAutofit/>
          </a:bodyPr>
          <a:lstStyle>
            <a:lvl1pPr indent="-361950" lvl="0" marL="457200" rtl="0">
              <a:lnSpc>
                <a:spcPct val="115000"/>
              </a:lnSpc>
              <a:spcBef>
                <a:spcPts val="0"/>
              </a:spcBef>
              <a:spcAft>
                <a:spcPts val="0"/>
              </a:spcAft>
              <a:buClr>
                <a:schemeClr val="dk2"/>
              </a:buClr>
              <a:buSzPts val="2100"/>
              <a:buChar char="●"/>
              <a:defRPr sz="2100">
                <a:solidFill>
                  <a:schemeClr val="dk2"/>
                </a:solidFill>
              </a:defRPr>
            </a:lvl1pPr>
            <a:lvl2pPr indent="-349250" lvl="1" marL="914400" rtl="0">
              <a:lnSpc>
                <a:spcPct val="115000"/>
              </a:lnSpc>
              <a:spcBef>
                <a:spcPts val="0"/>
              </a:spcBef>
              <a:spcAft>
                <a:spcPts val="0"/>
              </a:spcAft>
              <a:buClr>
                <a:schemeClr val="dk2"/>
              </a:buClr>
              <a:buSzPts val="1900"/>
              <a:buChar char="○"/>
              <a:defRPr>
                <a:solidFill>
                  <a:schemeClr val="dk2"/>
                </a:solidFill>
              </a:defRPr>
            </a:lvl2pPr>
            <a:lvl3pPr indent="-349250" lvl="2" marL="1371600" rtl="0">
              <a:lnSpc>
                <a:spcPct val="115000"/>
              </a:lnSpc>
              <a:spcBef>
                <a:spcPts val="0"/>
              </a:spcBef>
              <a:spcAft>
                <a:spcPts val="0"/>
              </a:spcAft>
              <a:buClr>
                <a:schemeClr val="dk2"/>
              </a:buClr>
              <a:buSzPts val="1900"/>
              <a:buChar char="■"/>
              <a:defRPr>
                <a:solidFill>
                  <a:schemeClr val="dk2"/>
                </a:solidFill>
              </a:defRPr>
            </a:lvl3pPr>
            <a:lvl4pPr indent="-349250" lvl="3" marL="1828800" rtl="0">
              <a:lnSpc>
                <a:spcPct val="115000"/>
              </a:lnSpc>
              <a:spcBef>
                <a:spcPts val="0"/>
              </a:spcBef>
              <a:spcAft>
                <a:spcPts val="0"/>
              </a:spcAft>
              <a:buClr>
                <a:schemeClr val="dk2"/>
              </a:buClr>
              <a:buSzPts val="1900"/>
              <a:buChar char="●"/>
              <a:defRPr>
                <a:solidFill>
                  <a:schemeClr val="dk2"/>
                </a:solidFill>
              </a:defRPr>
            </a:lvl4pPr>
            <a:lvl5pPr indent="-349250" lvl="4" marL="2286000" rtl="0">
              <a:lnSpc>
                <a:spcPct val="115000"/>
              </a:lnSpc>
              <a:spcBef>
                <a:spcPts val="0"/>
              </a:spcBef>
              <a:spcAft>
                <a:spcPts val="0"/>
              </a:spcAft>
              <a:buClr>
                <a:schemeClr val="dk2"/>
              </a:buClr>
              <a:buSzPts val="1900"/>
              <a:buChar char="○"/>
              <a:defRPr>
                <a:solidFill>
                  <a:schemeClr val="dk2"/>
                </a:solidFill>
              </a:defRPr>
            </a:lvl5pPr>
            <a:lvl6pPr indent="-349250" lvl="5" marL="2743200" rtl="0">
              <a:lnSpc>
                <a:spcPct val="115000"/>
              </a:lnSpc>
              <a:spcBef>
                <a:spcPts val="0"/>
              </a:spcBef>
              <a:spcAft>
                <a:spcPts val="0"/>
              </a:spcAft>
              <a:buClr>
                <a:schemeClr val="dk2"/>
              </a:buClr>
              <a:buSzPts val="1900"/>
              <a:buChar char="■"/>
              <a:defRPr>
                <a:solidFill>
                  <a:schemeClr val="dk2"/>
                </a:solidFill>
              </a:defRPr>
            </a:lvl6pPr>
            <a:lvl7pPr indent="-349250" lvl="6" marL="3200400" rtl="0">
              <a:lnSpc>
                <a:spcPct val="115000"/>
              </a:lnSpc>
              <a:spcBef>
                <a:spcPts val="0"/>
              </a:spcBef>
              <a:spcAft>
                <a:spcPts val="0"/>
              </a:spcAft>
              <a:buClr>
                <a:schemeClr val="dk2"/>
              </a:buClr>
              <a:buSzPts val="1900"/>
              <a:buChar char="●"/>
              <a:defRPr>
                <a:solidFill>
                  <a:schemeClr val="dk2"/>
                </a:solidFill>
              </a:defRPr>
            </a:lvl7pPr>
            <a:lvl8pPr indent="-349250" lvl="7" marL="3657600" rtl="0">
              <a:lnSpc>
                <a:spcPct val="115000"/>
              </a:lnSpc>
              <a:spcBef>
                <a:spcPts val="0"/>
              </a:spcBef>
              <a:spcAft>
                <a:spcPts val="0"/>
              </a:spcAft>
              <a:buClr>
                <a:schemeClr val="dk2"/>
              </a:buClr>
              <a:buSzPts val="1900"/>
              <a:buChar char="○"/>
              <a:defRPr>
                <a:solidFill>
                  <a:schemeClr val="dk2"/>
                </a:solidFill>
              </a:defRPr>
            </a:lvl8pPr>
            <a:lvl9pPr indent="-349250" lvl="8" marL="4114800" rtl="0">
              <a:lnSpc>
                <a:spcPct val="115000"/>
              </a:lnSpc>
              <a:spcBef>
                <a:spcPts val="0"/>
              </a:spcBef>
              <a:spcAft>
                <a:spcPts val="0"/>
              </a:spcAft>
              <a:buClr>
                <a:schemeClr val="dk2"/>
              </a:buClr>
              <a:buSzPts val="1900"/>
              <a:buChar char="■"/>
              <a:defRPr>
                <a:solidFill>
                  <a:schemeClr val="dk2"/>
                </a:solidFill>
              </a:defRPr>
            </a:lvl9pPr>
          </a:lstStyle>
          <a:p/>
        </p:txBody>
      </p:sp>
      <p:sp>
        <p:nvSpPr>
          <p:cNvPr id="83" name="Google Shape;83;p8"/>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 name="Google Shape;84;p8"/>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5" name="Shape 85"/>
        <p:cNvGrpSpPr/>
        <p:nvPr/>
      </p:nvGrpSpPr>
      <p:grpSpPr>
        <a:xfrm>
          <a:off x="0" y="0"/>
          <a:ext cx="0" cy="0"/>
          <a:chOff x="0" y="0"/>
          <a:chExt cx="0" cy="0"/>
        </a:xfrm>
      </p:grpSpPr>
      <p:sp>
        <p:nvSpPr>
          <p:cNvPr id="86" name="Google Shape;86;p9"/>
          <p:cNvSpPr txBox="1"/>
          <p:nvPr>
            <p:ph idx="1" type="body"/>
          </p:nvPr>
        </p:nvSpPr>
        <p:spPr>
          <a:xfrm>
            <a:off x="415600" y="1994667"/>
            <a:ext cx="53328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Clr>
                <a:srgbClr val="FF9900"/>
              </a:buClr>
              <a:buSzPts val="1900"/>
              <a:buChar char="●"/>
              <a:defRPr sz="1900"/>
            </a:lvl1pPr>
            <a:lvl2pPr indent="-330200" lvl="1" marL="914400">
              <a:spcBef>
                <a:spcPts val="0"/>
              </a:spcBef>
              <a:spcAft>
                <a:spcPts val="0"/>
              </a:spcAft>
              <a:buClr>
                <a:srgbClr val="FF9900"/>
              </a:buClr>
              <a:buSzPts val="1600"/>
              <a:buChar char="○"/>
              <a:defRPr sz="1600"/>
            </a:lvl2pPr>
            <a:lvl3pPr indent="-330200" lvl="2" marL="1371600">
              <a:spcBef>
                <a:spcPts val="0"/>
              </a:spcBef>
              <a:spcAft>
                <a:spcPts val="0"/>
              </a:spcAft>
              <a:buClr>
                <a:srgbClr val="FF9900"/>
              </a:buClr>
              <a:buSzPts val="1600"/>
              <a:buChar char="■"/>
              <a:defRPr sz="1600"/>
            </a:lvl3pPr>
            <a:lvl4pPr indent="-330200" lvl="3" marL="1828800">
              <a:spcBef>
                <a:spcPts val="0"/>
              </a:spcBef>
              <a:spcAft>
                <a:spcPts val="0"/>
              </a:spcAft>
              <a:buClr>
                <a:srgbClr val="FF9900"/>
              </a:buClr>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87" name="Google Shape;87;p9"/>
          <p:cNvSpPr txBox="1"/>
          <p:nvPr>
            <p:ph idx="2" type="body"/>
          </p:nvPr>
        </p:nvSpPr>
        <p:spPr>
          <a:xfrm>
            <a:off x="6512267" y="1994667"/>
            <a:ext cx="53328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Clr>
                <a:srgbClr val="FF9900"/>
              </a:buClr>
              <a:buSzPts val="1900"/>
              <a:buChar char="●"/>
              <a:defRPr sz="1900"/>
            </a:lvl1pPr>
            <a:lvl2pPr indent="-330200" lvl="1" marL="914400">
              <a:spcBef>
                <a:spcPts val="0"/>
              </a:spcBef>
              <a:spcAft>
                <a:spcPts val="0"/>
              </a:spcAft>
              <a:buClr>
                <a:srgbClr val="FF9900"/>
              </a:buClr>
              <a:buSzPts val="1600"/>
              <a:buChar char="○"/>
              <a:defRPr sz="1600"/>
            </a:lvl2pPr>
            <a:lvl3pPr indent="-330200" lvl="2" marL="1371600">
              <a:spcBef>
                <a:spcPts val="0"/>
              </a:spcBef>
              <a:spcAft>
                <a:spcPts val="0"/>
              </a:spcAft>
              <a:buClr>
                <a:srgbClr val="FF9900"/>
              </a:buClr>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88" name="Google Shape;88;p9"/>
          <p:cNvSpPr txBox="1"/>
          <p:nvPr>
            <p:ph type="title"/>
          </p:nvPr>
        </p:nvSpPr>
        <p:spPr>
          <a:xfrm>
            <a:off x="647433" y="899933"/>
            <a:ext cx="11360700" cy="763500"/>
          </a:xfrm>
          <a:prstGeom prst="rect">
            <a:avLst/>
          </a:prstGeom>
        </p:spPr>
        <p:txBody>
          <a:bodyPr anchorCtr="0" anchor="ctr" bIns="121900" lIns="121900" spcFirstLastPara="1" rIns="121900" wrap="square" tIns="121900">
            <a:noAutofit/>
          </a:bodyPr>
          <a:lstStyle>
            <a:lvl1pPr lvl="0" rtl="0">
              <a:spcBef>
                <a:spcPts val="0"/>
              </a:spcBef>
              <a:spcAft>
                <a:spcPts val="0"/>
              </a:spcAft>
              <a:buClr>
                <a:schemeClr val="dk1"/>
              </a:buClr>
              <a:buSzPts val="3300"/>
              <a:buChar char="●"/>
              <a:defRPr b="1">
                <a:solidFill>
                  <a:schemeClr val="dk1"/>
                </a:solidFill>
              </a:defRPr>
            </a:lvl1pPr>
            <a:lvl2pPr lvl="1" rtl="0">
              <a:spcBef>
                <a:spcPts val="0"/>
              </a:spcBef>
              <a:spcAft>
                <a:spcPts val="0"/>
              </a:spcAft>
              <a:buSzPts val="1900"/>
              <a:buChar char="○"/>
              <a:defRPr/>
            </a:lvl2pPr>
            <a:lvl3pPr lvl="2" rtl="0">
              <a:spcBef>
                <a:spcPts val="0"/>
              </a:spcBef>
              <a:spcAft>
                <a:spcPts val="0"/>
              </a:spcAft>
              <a:buSzPts val="1900"/>
              <a:buChar char="■"/>
              <a:defRPr/>
            </a:lvl3pPr>
            <a:lvl4pPr lvl="3" rtl="0">
              <a:spcBef>
                <a:spcPts val="0"/>
              </a:spcBef>
              <a:spcAft>
                <a:spcPts val="0"/>
              </a:spcAft>
              <a:buSzPts val="1900"/>
              <a:buChar char="●"/>
              <a:defRPr/>
            </a:lvl4pPr>
            <a:lvl5pPr lvl="4" rtl="0">
              <a:spcBef>
                <a:spcPts val="0"/>
              </a:spcBef>
              <a:spcAft>
                <a:spcPts val="0"/>
              </a:spcAft>
              <a:buSzPts val="1900"/>
              <a:buChar char="○"/>
              <a:defRPr/>
            </a:lvl5pPr>
            <a:lvl6pPr lvl="5" rtl="0">
              <a:spcBef>
                <a:spcPts val="0"/>
              </a:spcBef>
              <a:spcAft>
                <a:spcPts val="0"/>
              </a:spcAft>
              <a:buSzPts val="1900"/>
              <a:buChar char="■"/>
              <a:defRPr/>
            </a:lvl6pPr>
            <a:lvl7pPr lvl="6" rtl="0">
              <a:spcBef>
                <a:spcPts val="0"/>
              </a:spcBef>
              <a:spcAft>
                <a:spcPts val="0"/>
              </a:spcAft>
              <a:buSzPts val="1900"/>
              <a:buChar char="●"/>
              <a:defRPr/>
            </a:lvl7pPr>
            <a:lvl8pPr lvl="7" rtl="0">
              <a:spcBef>
                <a:spcPts val="0"/>
              </a:spcBef>
              <a:spcAft>
                <a:spcPts val="0"/>
              </a:spcAft>
              <a:buSzPts val="1900"/>
              <a:buChar char="○"/>
              <a:defRPr/>
            </a:lvl8pPr>
            <a:lvl9pPr lvl="8" rtl="0">
              <a:spcBef>
                <a:spcPts val="0"/>
              </a:spcBef>
              <a:spcAft>
                <a:spcPts val="0"/>
              </a:spcAft>
              <a:buSzPts val="1900"/>
              <a:buChar char="■"/>
              <a:defRPr/>
            </a:lvl9pPr>
          </a:lstStyle>
          <a:p/>
        </p:txBody>
      </p:sp>
      <p:sp>
        <p:nvSpPr>
          <p:cNvPr id="89" name="Google Shape;89;p9"/>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 name="Google Shape;90;p9"/>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10"/>
          <p:cNvSpPr txBox="1"/>
          <p:nvPr>
            <p:ph type="title"/>
          </p:nvPr>
        </p:nvSpPr>
        <p:spPr>
          <a:xfrm>
            <a:off x="647433" y="899933"/>
            <a:ext cx="11360700" cy="763500"/>
          </a:xfrm>
          <a:prstGeom prst="rect">
            <a:avLst/>
          </a:prstGeom>
        </p:spPr>
        <p:txBody>
          <a:bodyPr anchorCtr="0" anchor="ctr" bIns="121900" lIns="121900" spcFirstLastPara="1" rIns="121900" wrap="square" tIns="121900">
            <a:noAutofit/>
          </a:bodyPr>
          <a:lstStyle>
            <a:lvl1pPr lvl="0" rtl="0">
              <a:spcBef>
                <a:spcPts val="0"/>
              </a:spcBef>
              <a:spcAft>
                <a:spcPts val="0"/>
              </a:spcAft>
              <a:buClr>
                <a:schemeClr val="dk1"/>
              </a:buClr>
              <a:buSzPts val="3300"/>
              <a:buChar char="●"/>
              <a:defRPr b="1">
                <a:solidFill>
                  <a:schemeClr val="dk1"/>
                </a:solidFill>
              </a:defRPr>
            </a:lvl1pPr>
            <a:lvl2pPr lvl="1" rtl="0">
              <a:spcBef>
                <a:spcPts val="0"/>
              </a:spcBef>
              <a:spcAft>
                <a:spcPts val="0"/>
              </a:spcAft>
              <a:buSzPts val="1900"/>
              <a:buChar char="○"/>
              <a:defRPr/>
            </a:lvl2pPr>
            <a:lvl3pPr lvl="2" rtl="0">
              <a:spcBef>
                <a:spcPts val="0"/>
              </a:spcBef>
              <a:spcAft>
                <a:spcPts val="0"/>
              </a:spcAft>
              <a:buSzPts val="1900"/>
              <a:buChar char="■"/>
              <a:defRPr/>
            </a:lvl3pPr>
            <a:lvl4pPr lvl="3" rtl="0">
              <a:spcBef>
                <a:spcPts val="0"/>
              </a:spcBef>
              <a:spcAft>
                <a:spcPts val="0"/>
              </a:spcAft>
              <a:buSzPts val="1900"/>
              <a:buChar char="●"/>
              <a:defRPr/>
            </a:lvl4pPr>
            <a:lvl5pPr lvl="4" rtl="0">
              <a:spcBef>
                <a:spcPts val="0"/>
              </a:spcBef>
              <a:spcAft>
                <a:spcPts val="0"/>
              </a:spcAft>
              <a:buSzPts val="1900"/>
              <a:buChar char="○"/>
              <a:defRPr/>
            </a:lvl5pPr>
            <a:lvl6pPr lvl="5" rtl="0">
              <a:spcBef>
                <a:spcPts val="0"/>
              </a:spcBef>
              <a:spcAft>
                <a:spcPts val="0"/>
              </a:spcAft>
              <a:buSzPts val="1900"/>
              <a:buChar char="■"/>
              <a:defRPr/>
            </a:lvl6pPr>
            <a:lvl7pPr lvl="6" rtl="0">
              <a:spcBef>
                <a:spcPts val="0"/>
              </a:spcBef>
              <a:spcAft>
                <a:spcPts val="0"/>
              </a:spcAft>
              <a:buSzPts val="1900"/>
              <a:buChar char="●"/>
              <a:defRPr/>
            </a:lvl7pPr>
            <a:lvl8pPr lvl="7" rtl="0">
              <a:spcBef>
                <a:spcPts val="0"/>
              </a:spcBef>
              <a:spcAft>
                <a:spcPts val="0"/>
              </a:spcAft>
              <a:buSzPts val="1900"/>
              <a:buChar char="○"/>
              <a:defRPr/>
            </a:lvl8pPr>
            <a:lvl9pPr lvl="8" rtl="0">
              <a:spcBef>
                <a:spcPts val="0"/>
              </a:spcBef>
              <a:spcAft>
                <a:spcPts val="0"/>
              </a:spcAft>
              <a:buSzPts val="1900"/>
              <a:buChar char="■"/>
              <a:defRPr/>
            </a:lvl9pPr>
          </a:lstStyle>
          <a:p/>
        </p:txBody>
      </p:sp>
      <p:sp>
        <p:nvSpPr>
          <p:cNvPr id="93" name="Google Shape;93;p10"/>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 name="Google Shape;94;p10"/>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32" Type="http://schemas.openxmlformats.org/officeDocument/2006/relationships/theme" Target="../theme/theme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 type="body"/>
          </p:nvPr>
        </p:nvSpPr>
        <p:spPr>
          <a:xfrm>
            <a:off x="579267" y="1663533"/>
            <a:ext cx="11360700" cy="4555200"/>
          </a:xfrm>
          <a:prstGeom prst="rect">
            <a:avLst/>
          </a:prstGeom>
          <a:noFill/>
          <a:ln>
            <a:noFill/>
          </a:ln>
        </p:spPr>
        <p:txBody>
          <a:bodyPr anchorCtr="0" anchor="t" bIns="121900" lIns="121900" spcFirstLastPara="1" rIns="121900" wrap="square" tIns="121900">
            <a:normAutofit/>
          </a:bodyPr>
          <a:lstStyle>
            <a:lvl1pPr indent="-361950" lvl="0" marL="457200" rtl="0">
              <a:lnSpc>
                <a:spcPct val="115000"/>
              </a:lnSpc>
              <a:spcBef>
                <a:spcPts val="0"/>
              </a:spcBef>
              <a:spcAft>
                <a:spcPts val="0"/>
              </a:spcAft>
              <a:buSzPts val="2100"/>
              <a:buChar char="●"/>
              <a:defRPr sz="2100"/>
            </a:lvl1pPr>
            <a:lvl2pPr indent="-349250" lvl="1" marL="914400" rtl="0">
              <a:lnSpc>
                <a:spcPct val="115000"/>
              </a:lnSpc>
              <a:spcBef>
                <a:spcPts val="0"/>
              </a:spcBef>
              <a:spcAft>
                <a:spcPts val="0"/>
              </a:spcAft>
              <a:buSzPts val="1900"/>
              <a:buChar char="○"/>
              <a:defRPr sz="1900"/>
            </a:lvl2pPr>
            <a:lvl3pPr indent="-349250" lvl="2" marL="1371600" rtl="0">
              <a:lnSpc>
                <a:spcPct val="115000"/>
              </a:lnSpc>
              <a:spcBef>
                <a:spcPts val="0"/>
              </a:spcBef>
              <a:spcAft>
                <a:spcPts val="0"/>
              </a:spcAft>
              <a:buSzPts val="1900"/>
              <a:buChar char="■"/>
              <a:defRPr sz="1900"/>
            </a:lvl3pPr>
            <a:lvl4pPr indent="-349250" lvl="3" marL="1828800" rtl="0">
              <a:lnSpc>
                <a:spcPct val="115000"/>
              </a:lnSpc>
              <a:spcBef>
                <a:spcPts val="0"/>
              </a:spcBef>
              <a:spcAft>
                <a:spcPts val="0"/>
              </a:spcAft>
              <a:buSzPts val="1900"/>
              <a:buChar char="●"/>
              <a:defRPr sz="1900"/>
            </a:lvl4pPr>
            <a:lvl5pPr indent="-349250" lvl="4" marL="2286000" rtl="0">
              <a:lnSpc>
                <a:spcPct val="115000"/>
              </a:lnSpc>
              <a:spcBef>
                <a:spcPts val="0"/>
              </a:spcBef>
              <a:spcAft>
                <a:spcPts val="0"/>
              </a:spcAft>
              <a:buSzPts val="1900"/>
              <a:buChar char="○"/>
              <a:defRPr sz="1900"/>
            </a:lvl5pPr>
            <a:lvl6pPr indent="-349250" lvl="5" marL="2743200" rtl="0">
              <a:lnSpc>
                <a:spcPct val="115000"/>
              </a:lnSpc>
              <a:spcBef>
                <a:spcPts val="0"/>
              </a:spcBef>
              <a:spcAft>
                <a:spcPts val="0"/>
              </a:spcAft>
              <a:buSzPts val="1900"/>
              <a:buChar char="■"/>
              <a:defRPr sz="1900"/>
            </a:lvl6pPr>
            <a:lvl7pPr indent="-349250" lvl="6" marL="3200400" rtl="0">
              <a:lnSpc>
                <a:spcPct val="115000"/>
              </a:lnSpc>
              <a:spcBef>
                <a:spcPts val="0"/>
              </a:spcBef>
              <a:spcAft>
                <a:spcPts val="0"/>
              </a:spcAft>
              <a:buSzPts val="1900"/>
              <a:buChar char="●"/>
              <a:defRPr sz="1900"/>
            </a:lvl7pPr>
            <a:lvl8pPr indent="-349250" lvl="7" marL="3657600" rtl="0">
              <a:lnSpc>
                <a:spcPct val="115000"/>
              </a:lnSpc>
              <a:spcBef>
                <a:spcPts val="0"/>
              </a:spcBef>
              <a:spcAft>
                <a:spcPts val="0"/>
              </a:spcAft>
              <a:buSzPts val="1900"/>
              <a:buChar char="○"/>
              <a:defRPr sz="1900"/>
            </a:lvl8pPr>
            <a:lvl9pPr indent="-349250" lvl="8" marL="4114800" rtl="0">
              <a:lnSpc>
                <a:spcPct val="115000"/>
              </a:lnSpc>
              <a:spcBef>
                <a:spcPts val="0"/>
              </a:spcBef>
              <a:spcAft>
                <a:spcPts val="0"/>
              </a:spcAft>
              <a:buSzPts val="1900"/>
              <a:buChar char="■"/>
              <a:defRPr sz="1900"/>
            </a:lvl9pPr>
          </a:lstStyle>
          <a:p/>
        </p:txBody>
      </p:sp>
      <p:sp>
        <p:nvSpPr>
          <p:cNvPr id="11" name="Google Shape;11;p1"/>
          <p:cNvSpPr txBox="1"/>
          <p:nvPr>
            <p:ph type="title"/>
          </p:nvPr>
        </p:nvSpPr>
        <p:spPr>
          <a:xfrm>
            <a:off x="647433" y="899933"/>
            <a:ext cx="11360700" cy="763500"/>
          </a:xfrm>
          <a:prstGeom prst="rect">
            <a:avLst/>
          </a:prstGeom>
          <a:noFill/>
          <a:ln>
            <a:noFill/>
          </a:ln>
        </p:spPr>
        <p:txBody>
          <a:bodyPr anchorCtr="0" anchor="ctr" bIns="121900" lIns="121900" spcFirstLastPara="1" rIns="121900" wrap="square" tIns="121900">
            <a:noAutofit/>
          </a:bodyPr>
          <a:lstStyle>
            <a:lvl1pPr lvl="0" rtl="0">
              <a:spcBef>
                <a:spcPts val="0"/>
              </a:spcBef>
              <a:spcAft>
                <a:spcPts val="0"/>
              </a:spcAft>
              <a:buClr>
                <a:schemeClr val="dk1"/>
              </a:buClr>
              <a:buSzPts val="3300"/>
              <a:buChar char="●"/>
              <a:defRPr sz="3300">
                <a:solidFill>
                  <a:schemeClr val="dk1"/>
                </a:solidFill>
              </a:defRPr>
            </a:lvl1pPr>
            <a:lvl2pPr lvl="1" rtl="0">
              <a:spcBef>
                <a:spcPts val="0"/>
              </a:spcBef>
              <a:spcAft>
                <a:spcPts val="0"/>
              </a:spcAft>
              <a:buSzPts val="1900"/>
              <a:buChar char="○"/>
              <a:defRPr sz="1900"/>
            </a:lvl2pPr>
            <a:lvl3pPr lvl="2" rtl="0">
              <a:spcBef>
                <a:spcPts val="0"/>
              </a:spcBef>
              <a:spcAft>
                <a:spcPts val="0"/>
              </a:spcAft>
              <a:buSzPts val="1900"/>
              <a:buChar char="■"/>
              <a:defRPr sz="1900"/>
            </a:lvl3pPr>
            <a:lvl4pPr lvl="3" rtl="0">
              <a:spcBef>
                <a:spcPts val="0"/>
              </a:spcBef>
              <a:spcAft>
                <a:spcPts val="0"/>
              </a:spcAft>
              <a:buSzPts val="1900"/>
              <a:buChar char="●"/>
              <a:defRPr sz="1900"/>
            </a:lvl4pPr>
            <a:lvl5pPr lvl="4" rtl="0">
              <a:spcBef>
                <a:spcPts val="0"/>
              </a:spcBef>
              <a:spcAft>
                <a:spcPts val="0"/>
              </a:spcAft>
              <a:buSzPts val="1900"/>
              <a:buChar char="○"/>
              <a:defRPr sz="1900"/>
            </a:lvl5pPr>
            <a:lvl6pPr lvl="5" rtl="0">
              <a:spcBef>
                <a:spcPts val="0"/>
              </a:spcBef>
              <a:spcAft>
                <a:spcPts val="0"/>
              </a:spcAft>
              <a:buSzPts val="1900"/>
              <a:buChar char="■"/>
              <a:defRPr sz="1900"/>
            </a:lvl6pPr>
            <a:lvl7pPr lvl="6" rtl="0">
              <a:spcBef>
                <a:spcPts val="0"/>
              </a:spcBef>
              <a:spcAft>
                <a:spcPts val="0"/>
              </a:spcAft>
              <a:buSzPts val="1900"/>
              <a:buChar char="●"/>
              <a:defRPr sz="1900"/>
            </a:lvl7pPr>
            <a:lvl8pPr lvl="7" rtl="0">
              <a:spcBef>
                <a:spcPts val="0"/>
              </a:spcBef>
              <a:spcAft>
                <a:spcPts val="0"/>
              </a:spcAft>
              <a:buSzPts val="1900"/>
              <a:buChar char="○"/>
              <a:defRPr sz="1900"/>
            </a:lvl8pPr>
            <a:lvl9pPr lvl="8" rtl="0">
              <a:spcBef>
                <a:spcPts val="0"/>
              </a:spcBef>
              <a:spcAft>
                <a:spcPts val="0"/>
              </a:spcAft>
              <a:buSzPts val="1900"/>
              <a:buChar char="■"/>
              <a:defRPr sz="1900"/>
            </a:lvl9pPr>
          </a:lstStyle>
          <a:p/>
        </p:txBody>
      </p:sp>
      <p:pic>
        <p:nvPicPr>
          <p:cNvPr id="12" name="Google Shape;12;p1"/>
          <p:cNvPicPr preferRelativeResize="0"/>
          <p:nvPr/>
        </p:nvPicPr>
        <p:blipFill>
          <a:blip r:embed="rId1">
            <a:alphaModFix/>
          </a:blip>
          <a:stretch>
            <a:fillRect/>
          </a:stretch>
        </p:blipFill>
        <p:spPr>
          <a:xfrm>
            <a:off x="272400" y="145833"/>
            <a:ext cx="2480264" cy="524782"/>
          </a:xfrm>
          <a:prstGeom prst="rect">
            <a:avLst/>
          </a:prstGeom>
          <a:noFill/>
          <a:ln>
            <a:noFill/>
          </a:ln>
        </p:spPr>
      </p:pic>
      <p:grpSp>
        <p:nvGrpSpPr>
          <p:cNvPr id="13" name="Google Shape;13;p1"/>
          <p:cNvGrpSpPr/>
          <p:nvPr/>
        </p:nvGrpSpPr>
        <p:grpSpPr>
          <a:xfrm rot="5400000">
            <a:off x="680399" y="5765331"/>
            <a:ext cx="303670" cy="1663144"/>
            <a:chOff x="327125" y="2375600"/>
            <a:chExt cx="536425" cy="2953025"/>
          </a:xfrm>
        </p:grpSpPr>
        <p:sp>
          <p:nvSpPr>
            <p:cNvPr id="14" name="Google Shape;14;p1"/>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rgbClr val="9FC5E8"/>
            </a:solidFill>
            <a:ln cap="flat" cmpd="sng" w="9525">
              <a:solidFill>
                <a:srgbClr val="9FC5E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5" name="Google Shape;15;p1"/>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6" name="Google Shape;16;p1"/>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 name="Google Shape;17;p1"/>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 name="Google Shape;18;p1"/>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 name="Google Shape;19;p1"/>
            <p:cNvSpPr/>
            <p:nvPr/>
          </p:nvSpPr>
          <p:spPr>
            <a:xfrm>
              <a:off x="347100" y="4357400"/>
              <a:ext cx="25" cy="971225"/>
            </a:xfrm>
            <a:custGeom>
              <a:rect b="b" l="l" r="r" t="t"/>
              <a:pathLst>
                <a:path extrusionOk="0" fill="none" h="38849" w="1">
                  <a:moveTo>
                    <a:pt x="1" y="38849"/>
                  </a:moveTo>
                  <a:lnTo>
                    <a:pt x="1"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p1"/>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 name="Google Shape;21;p1"/>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rgbClr val="285293"/>
            </a:solidFill>
            <a:ln cap="flat" cmpd="sng" w="13125">
              <a:solidFill>
                <a:srgbClr val="FEC14F"/>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 name="Google Shape;22;p1"/>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 name="Google Shape;23;p1"/>
            <p:cNvSpPr/>
            <p:nvPr/>
          </p:nvSpPr>
          <p:spPr>
            <a:xfrm>
              <a:off x="776800" y="3899750"/>
              <a:ext cx="25" cy="1084800"/>
            </a:xfrm>
            <a:custGeom>
              <a:rect b="b" l="l" r="r" t="t"/>
              <a:pathLst>
                <a:path extrusionOk="0" fill="none" h="43392" w="1">
                  <a:moveTo>
                    <a:pt x="0" y="43391"/>
                  </a:moveTo>
                  <a:lnTo>
                    <a:pt x="0"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 name="Google Shape;24;p1"/>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p1"/>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 name="Google Shape;26;p1"/>
            <p:cNvSpPr/>
            <p:nvPr/>
          </p:nvSpPr>
          <p:spPr>
            <a:xfrm>
              <a:off x="531424" y="2394424"/>
              <a:ext cx="115862" cy="2804808"/>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rgbClr val="FEC14F"/>
            </a:solidFill>
            <a:ln cap="flat" cmpd="sng" w="13125">
              <a:solidFill>
                <a:srgbClr val="9FC5E8"/>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grpSp>
        <p:nvGrpSpPr>
          <p:cNvPr id="27" name="Google Shape;27;p1"/>
          <p:cNvGrpSpPr/>
          <p:nvPr/>
        </p:nvGrpSpPr>
        <p:grpSpPr>
          <a:xfrm flipH="1" rot="-5400000">
            <a:off x="9718265" y="-1794016"/>
            <a:ext cx="582933" cy="4364402"/>
            <a:chOff x="327125" y="2375600"/>
            <a:chExt cx="536425" cy="2976473"/>
          </a:xfrm>
        </p:grpSpPr>
        <p:sp>
          <p:nvSpPr>
            <p:cNvPr id="28" name="Google Shape;28;p1"/>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rgbClr val="9FC5E8"/>
            </a:solidFill>
            <a:ln cap="flat" cmpd="sng" w="9525">
              <a:solidFill>
                <a:srgbClr val="9FC5E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9" name="Google Shape;29;p1"/>
            <p:cNvSpPr/>
            <p:nvPr/>
          </p:nvSpPr>
          <p:spPr>
            <a:xfrm>
              <a:off x="347092" y="2923976"/>
              <a:ext cx="112450" cy="2428096"/>
            </a:xfrm>
            <a:custGeom>
              <a:rect b="b" l="l" r="r" t="t"/>
              <a:pathLst>
                <a:path extrusionOk="0" fill="none" h="93767" w="4498">
                  <a:moveTo>
                    <a:pt x="4497" y="93766"/>
                  </a:moveTo>
                  <a:lnTo>
                    <a:pt x="4497" y="50855"/>
                  </a:lnTo>
                  <a:lnTo>
                    <a:pt x="1" y="46358"/>
                  </a:lnTo>
                  <a:lnTo>
                    <a:pt x="1"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0" name="Google Shape;30;p1"/>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1" name="Google Shape;31;p1"/>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p1"/>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 name="Google Shape;33;p1"/>
            <p:cNvSpPr/>
            <p:nvPr/>
          </p:nvSpPr>
          <p:spPr>
            <a:xfrm>
              <a:off x="347100" y="4357400"/>
              <a:ext cx="25" cy="971225"/>
            </a:xfrm>
            <a:custGeom>
              <a:rect b="b" l="l" r="r" t="t"/>
              <a:pathLst>
                <a:path extrusionOk="0" fill="none" h="38849" w="1">
                  <a:moveTo>
                    <a:pt x="1" y="38849"/>
                  </a:moveTo>
                  <a:lnTo>
                    <a:pt x="1"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 name="Google Shape;34;p1"/>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p1"/>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rgbClr val="285293"/>
            </a:solidFill>
            <a:ln cap="flat" cmpd="sng" w="13125">
              <a:solidFill>
                <a:srgbClr val="FEC14F"/>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6" name="Google Shape;36;p1"/>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p1"/>
            <p:cNvSpPr/>
            <p:nvPr/>
          </p:nvSpPr>
          <p:spPr>
            <a:xfrm>
              <a:off x="776800" y="3899750"/>
              <a:ext cx="25" cy="1084800"/>
            </a:xfrm>
            <a:custGeom>
              <a:rect b="b" l="l" r="r" t="t"/>
              <a:pathLst>
                <a:path extrusionOk="0" fill="none" h="43392" w="1">
                  <a:moveTo>
                    <a:pt x="0" y="43391"/>
                  </a:moveTo>
                  <a:lnTo>
                    <a:pt x="0"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p1"/>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 name="Google Shape;39;p1"/>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 name="Google Shape;40;p1"/>
            <p:cNvSpPr/>
            <p:nvPr/>
          </p:nvSpPr>
          <p:spPr>
            <a:xfrm>
              <a:off x="531428" y="2394418"/>
              <a:ext cx="115862" cy="2939950"/>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rgbClr val="FEC14F"/>
            </a:solidFill>
            <a:ln cap="flat" cmpd="sng" w="13125">
              <a:solidFill>
                <a:srgbClr val="9FC5E8"/>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41" name="Google Shape;41;p1"/>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lvl="0" algn="r">
              <a:buNone/>
              <a:defRPr sz="1700">
                <a:solidFill>
                  <a:schemeClr val="dk2"/>
                </a:solidFill>
              </a:defRPr>
            </a:lvl1pPr>
            <a:lvl2pPr lvl="1" algn="r">
              <a:buNone/>
              <a:defRPr sz="1700">
                <a:solidFill>
                  <a:schemeClr val="dk2"/>
                </a:solidFill>
              </a:defRPr>
            </a:lvl2pPr>
            <a:lvl3pPr lvl="2" algn="r">
              <a:buNone/>
              <a:defRPr sz="1700">
                <a:solidFill>
                  <a:schemeClr val="dk2"/>
                </a:solidFill>
              </a:defRPr>
            </a:lvl3pPr>
            <a:lvl4pPr lvl="3" algn="r">
              <a:buNone/>
              <a:defRPr sz="1700">
                <a:solidFill>
                  <a:schemeClr val="dk2"/>
                </a:solidFill>
              </a:defRPr>
            </a:lvl4pPr>
            <a:lvl5pPr lvl="4" algn="r">
              <a:buNone/>
              <a:defRPr sz="1700">
                <a:solidFill>
                  <a:schemeClr val="dk2"/>
                </a:solidFill>
              </a:defRPr>
            </a:lvl5pPr>
            <a:lvl6pPr lvl="5" algn="r">
              <a:buNone/>
              <a:defRPr sz="1700">
                <a:solidFill>
                  <a:schemeClr val="dk2"/>
                </a:solidFill>
              </a:defRPr>
            </a:lvl6pPr>
            <a:lvl7pPr lvl="6" algn="r">
              <a:buNone/>
              <a:defRPr sz="1700">
                <a:solidFill>
                  <a:schemeClr val="dk2"/>
                </a:solidFill>
              </a:defRPr>
            </a:lvl7pPr>
            <a:lvl8pPr lvl="7" algn="r">
              <a:buNone/>
              <a:defRPr sz="1700">
                <a:solidFill>
                  <a:schemeClr val="dk2"/>
                </a:solidFill>
              </a:defRPr>
            </a:lvl8pPr>
            <a:lvl9pPr lvl="8" algn="r">
              <a:buNone/>
              <a:defRPr sz="17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30.jpg"/><Relationship Id="rId5" Type="http://schemas.openxmlformats.org/officeDocument/2006/relationships/hyperlink" Target="http://www.mysqltutorial.org/mysql-group-by.aspx" TargetMode="External"/><Relationship Id="rId6"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31.png"/><Relationship Id="rId6" Type="http://schemas.openxmlformats.org/officeDocument/2006/relationships/image" Target="../media/image36.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44.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38.png"/><Relationship Id="rId6"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52.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50.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40.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hyperlink" Target="https://www.sqlservertutorial.net/sql-server-basics/sql-server-inner-join/" TargetMode="External"/><Relationship Id="rId4" Type="http://schemas.openxmlformats.org/officeDocument/2006/relationships/hyperlink" Target="https://www.sqlservertutorial.net/sql-server-basics/sql-server-inner-join/" TargetMode="External"/><Relationship Id="rId5" Type="http://schemas.openxmlformats.org/officeDocument/2006/relationships/hyperlink" Target="https://www.sqlservertutorial.net/sql-server-basics/sql-server-left-join/" TargetMode="External"/><Relationship Id="rId6"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52.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hyperlink" Target="https://docs.google.com/document/d/1gvzIA9CqQxKEWDZYfnmoWH6KM2-30qy1ytqb6vyPM1k/edit?usp=sharing" TargetMode="External"/><Relationship Id="rId4" Type="http://schemas.openxmlformats.org/officeDocument/2006/relationships/hyperlink" Target="https://docs.google.com/document/d/1gvzIA9CqQxKEWDZYfnmoWH6KM2-30qy1ytqb6vyPM1k/edit?usp=sharing" TargetMode="External"/><Relationship Id="rId5" Type="http://schemas.openxmlformats.org/officeDocument/2006/relationships/hyperlink" Target="https://docs.google.com/document/d/1gvzIA9CqQxKEWDZYfnmoWH6KM2-30qy1ytqb6vyPM1k/edit?usp=sharing" TargetMode="External"/><Relationship Id="rId6" Type="http://schemas.openxmlformats.org/officeDocument/2006/relationships/hyperlink" Target="https://docs.google.com/document/d/1gvzIA9CqQxKEWDZYfnmoWH6KM2-30qy1ytqb6vyPM1k/edit?usp=sharing" TargetMode="External"/><Relationship Id="rId7" Type="http://schemas.openxmlformats.org/officeDocument/2006/relationships/hyperlink" Target="https://docs.google.com/document/d/1gvzIA9CqQxKEWDZYfnmoWH6KM2-30qy1ytqb6vyPM1k/edit?usp=sharing" TargetMode="External"/><Relationship Id="rId8" Type="http://schemas.openxmlformats.org/officeDocument/2006/relationships/hyperlink" Target="https://docs.google.com/document/d/18I4RnsliPw3b7V4hEtScruHiuajmSzjqSjAIYjreVXY/edit?usp=sharin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hyperlink" Target="https://sqlzoo.net/wiki/The_JOIN_operation" TargetMode="External"/><Relationship Id="rId4" Type="http://schemas.openxmlformats.org/officeDocument/2006/relationships/hyperlink" Target="https://sqlzoo.net/wiki/More_JOIN_operations" TargetMode="External"/><Relationship Id="rId9" Type="http://schemas.openxmlformats.org/officeDocument/2006/relationships/hyperlink" Target="https://www.hackerrank.com/challenges/asian-population" TargetMode="External"/><Relationship Id="rId5" Type="http://schemas.openxmlformats.org/officeDocument/2006/relationships/hyperlink" Target="https://sqlzoo.net/wiki/Self_join" TargetMode="External"/><Relationship Id="rId6" Type="http://schemas.openxmlformats.org/officeDocument/2006/relationships/hyperlink" Target="https://www.w3resource.com/sql-exercises/sql-joins-exercises.php" TargetMode="External"/><Relationship Id="rId7" Type="http://schemas.openxmlformats.org/officeDocument/2006/relationships/hyperlink" Target="https://www.hackerrank.com/challenges/asian-population" TargetMode="External"/><Relationship Id="rId8" Type="http://schemas.openxmlformats.org/officeDocument/2006/relationships/hyperlink" Target="https://www.hackerrank.com/challenges/asian-population" TargetMode="External"/><Relationship Id="rId11" Type="http://schemas.openxmlformats.org/officeDocument/2006/relationships/hyperlink" Target="https://www.hackerrank.com/challenges/the-pads/problem" TargetMode="External"/><Relationship Id="rId10" Type="http://schemas.openxmlformats.org/officeDocument/2006/relationships/hyperlink" Target="https://www.hackerrank.com/challenges/african-citie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hyperlink" Target="https://en.wikipedia.org/wiki/Join_(SQL)" TargetMode="External"/><Relationship Id="rId4" Type="http://schemas.openxmlformats.org/officeDocument/2006/relationships/hyperlink" Target="https://www.techonthenet.com/mysql/group_by.php" TargetMode="External"/><Relationship Id="rId5" Type="http://schemas.openxmlformats.org/officeDocument/2006/relationships/hyperlink" Target="https://www.techonthenet.com/mysql/between.php"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26.png"/><Relationship Id="rId6"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2"/>
          <p:cNvSpPr txBox="1"/>
          <p:nvPr>
            <p:ph type="title"/>
          </p:nvPr>
        </p:nvSpPr>
        <p:spPr>
          <a:xfrm>
            <a:off x="0" y="2800533"/>
            <a:ext cx="12192000" cy="19176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b="1" lang="en-US">
                <a:latin typeface="Century Gothic"/>
                <a:ea typeface="Century Gothic"/>
                <a:cs typeface="Century Gothic"/>
                <a:sym typeface="Century Gothic"/>
              </a:rPr>
              <a:t>Lesson 304.6 - SQL JOIN Tables</a:t>
            </a:r>
            <a:endParaRPr b="1">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1"/>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200"/>
              <a:t>Ambiguous Column Errors in JOIN</a:t>
            </a:r>
            <a:endParaRPr sz="3200"/>
          </a:p>
        </p:txBody>
      </p:sp>
      <p:sp>
        <p:nvSpPr>
          <p:cNvPr id="395" name="Google Shape;395;p41"/>
          <p:cNvSpPr txBox="1"/>
          <p:nvPr>
            <p:ph idx="1" type="body"/>
          </p:nvPr>
        </p:nvSpPr>
        <p:spPr>
          <a:xfrm>
            <a:off x="698500" y="1720800"/>
            <a:ext cx="10915500" cy="4527300"/>
          </a:xfrm>
          <a:prstGeom prst="rect">
            <a:avLst/>
          </a:prstGeom>
        </p:spPr>
        <p:txBody>
          <a:bodyPr anchorCtr="0" anchor="t" bIns="91425" lIns="91425" spcFirstLastPara="1" rIns="91425" wrap="square" tIns="91425">
            <a:normAutofit/>
          </a:bodyPr>
          <a:lstStyle/>
          <a:p>
            <a:pPr indent="-349250" lvl="0" marL="457200" rtl="0" algn="l">
              <a:lnSpc>
                <a:spcPct val="115000"/>
              </a:lnSpc>
              <a:spcBef>
                <a:spcPts val="0"/>
              </a:spcBef>
              <a:spcAft>
                <a:spcPts val="0"/>
              </a:spcAft>
              <a:buSzPts val="1900"/>
              <a:buChar char="❏"/>
            </a:pPr>
            <a:r>
              <a:rPr lang="en-US" sz="1900">
                <a:highlight>
                  <a:srgbClr val="FFFFFF"/>
                </a:highlight>
              </a:rPr>
              <a:t>If you join multiple tables that have the same column name, you have to use a table qualifier to refer to that column in the </a:t>
            </a:r>
            <a:r>
              <a:rPr b="1" lang="en-US" sz="1900">
                <a:solidFill>
                  <a:srgbClr val="006000"/>
                </a:solidFill>
                <a:highlight>
                  <a:srgbClr val="FFFFFF"/>
                </a:highlight>
              </a:rPr>
              <a:t>SELECT</a:t>
            </a:r>
            <a:r>
              <a:rPr b="1" lang="en-US" sz="1900">
                <a:highlight>
                  <a:srgbClr val="FFFFFF"/>
                </a:highlight>
              </a:rPr>
              <a:t> </a:t>
            </a:r>
            <a:r>
              <a:rPr lang="en-US" sz="1900">
                <a:highlight>
                  <a:srgbClr val="FFFFFF"/>
                </a:highlight>
              </a:rPr>
              <a:t>statement to avoid ambiguous column errors.</a:t>
            </a:r>
            <a:endParaRPr sz="1900">
              <a:highlight>
                <a:srgbClr val="FFFFFF"/>
              </a:highlight>
            </a:endParaRPr>
          </a:p>
          <a:p>
            <a:pPr indent="0" lvl="0" marL="457200" rtl="0" algn="l">
              <a:lnSpc>
                <a:spcPct val="115000"/>
              </a:lnSpc>
              <a:spcBef>
                <a:spcPts val="1000"/>
              </a:spcBef>
              <a:spcAft>
                <a:spcPts val="0"/>
              </a:spcAft>
              <a:buNone/>
            </a:pPr>
            <a:r>
              <a:t/>
            </a:r>
            <a:endParaRPr sz="1900">
              <a:highlight>
                <a:srgbClr val="FFFFFF"/>
              </a:highlight>
            </a:endParaRPr>
          </a:p>
          <a:p>
            <a:pPr indent="-349250" lvl="0" marL="457200" rtl="0" algn="l">
              <a:lnSpc>
                <a:spcPct val="115000"/>
              </a:lnSpc>
              <a:spcBef>
                <a:spcPts val="1000"/>
              </a:spcBef>
              <a:spcAft>
                <a:spcPts val="0"/>
              </a:spcAft>
              <a:buSzPts val="1900"/>
              <a:buChar char="❏"/>
            </a:pPr>
            <a:r>
              <a:rPr lang="en-US" sz="1900">
                <a:highlight>
                  <a:srgbClr val="FFFFFF"/>
                </a:highlight>
              </a:rPr>
              <a:t>For example, if both </a:t>
            </a:r>
            <a:r>
              <a:rPr b="1" lang="en-US" sz="1900">
                <a:solidFill>
                  <a:srgbClr val="006000"/>
                </a:solidFill>
                <a:highlight>
                  <a:srgbClr val="FFFFFF"/>
                </a:highlight>
                <a:latin typeface="Courier New"/>
                <a:ea typeface="Courier New"/>
                <a:cs typeface="Courier New"/>
                <a:sym typeface="Courier New"/>
              </a:rPr>
              <a:t>Table1</a:t>
            </a:r>
            <a:r>
              <a:rPr b="1" lang="en-US" sz="1900">
                <a:highlight>
                  <a:srgbClr val="FFFFFF"/>
                </a:highlight>
                <a:latin typeface="Arial"/>
                <a:ea typeface="Arial"/>
                <a:cs typeface="Arial"/>
                <a:sym typeface="Arial"/>
              </a:rPr>
              <a:t> </a:t>
            </a:r>
            <a:r>
              <a:rPr lang="en-US" sz="1900">
                <a:highlight>
                  <a:srgbClr val="FFFFFF"/>
                </a:highlight>
                <a:latin typeface="Arial"/>
                <a:ea typeface="Arial"/>
                <a:cs typeface="Arial"/>
                <a:sym typeface="Arial"/>
              </a:rPr>
              <a:t>and </a:t>
            </a:r>
            <a:r>
              <a:rPr b="1" lang="en-US" sz="1900">
                <a:solidFill>
                  <a:srgbClr val="006000"/>
                </a:solidFill>
                <a:highlight>
                  <a:srgbClr val="FFFFFF"/>
                </a:highlight>
                <a:latin typeface="Courier New"/>
                <a:ea typeface="Courier New"/>
                <a:cs typeface="Courier New"/>
                <a:sym typeface="Courier New"/>
              </a:rPr>
              <a:t>Table2</a:t>
            </a:r>
            <a:r>
              <a:rPr lang="en-US" sz="1900">
                <a:highlight>
                  <a:srgbClr val="FFFFFF"/>
                </a:highlight>
              </a:rPr>
              <a:t> have the same column named </a:t>
            </a:r>
            <a:r>
              <a:rPr b="1" i="1" lang="en-US" sz="1900">
                <a:solidFill>
                  <a:srgbClr val="CC0000"/>
                </a:solidFill>
                <a:highlight>
                  <a:srgbClr val="FFFFFF"/>
                </a:highlight>
                <a:latin typeface="Courier New"/>
                <a:ea typeface="Courier New"/>
                <a:cs typeface="Courier New"/>
                <a:sym typeface="Courier New"/>
              </a:rPr>
              <a:t>City</a:t>
            </a:r>
            <a:r>
              <a:rPr b="1" i="1" lang="en-US" sz="1900">
                <a:solidFill>
                  <a:srgbClr val="CC0000"/>
                </a:solidFill>
                <a:highlight>
                  <a:srgbClr val="FFFFFF"/>
                </a:highlight>
                <a:latin typeface="Arial"/>
                <a:ea typeface="Arial"/>
                <a:cs typeface="Arial"/>
                <a:sym typeface="Arial"/>
              </a:rPr>
              <a:t> </a:t>
            </a:r>
            <a:r>
              <a:rPr lang="en-US" sz="1900">
                <a:highlight>
                  <a:srgbClr val="FFFFFF"/>
                </a:highlight>
              </a:rPr>
              <a:t>in the</a:t>
            </a:r>
            <a:r>
              <a:rPr lang="en-US" sz="1900">
                <a:highlight>
                  <a:srgbClr val="FFFFFF"/>
                </a:highlight>
                <a:latin typeface="Arial"/>
                <a:ea typeface="Arial"/>
                <a:cs typeface="Arial"/>
                <a:sym typeface="Arial"/>
              </a:rPr>
              <a:t> </a:t>
            </a:r>
            <a:r>
              <a:rPr b="1" lang="en-US" sz="1900">
                <a:solidFill>
                  <a:srgbClr val="006000"/>
                </a:solidFill>
                <a:highlight>
                  <a:srgbClr val="FFFFFF"/>
                </a:highlight>
                <a:latin typeface="Courier New"/>
                <a:ea typeface="Courier New"/>
                <a:cs typeface="Courier New"/>
                <a:sym typeface="Courier New"/>
              </a:rPr>
              <a:t>SELECT</a:t>
            </a:r>
            <a:r>
              <a:rPr b="1" lang="en-US" sz="1900">
                <a:highlight>
                  <a:srgbClr val="FFFFFF"/>
                </a:highlight>
                <a:latin typeface="Arial"/>
                <a:ea typeface="Arial"/>
                <a:cs typeface="Arial"/>
                <a:sym typeface="Arial"/>
              </a:rPr>
              <a:t> </a:t>
            </a:r>
            <a:r>
              <a:rPr lang="en-US" sz="1900">
                <a:highlight>
                  <a:srgbClr val="FFFFFF"/>
                </a:highlight>
              </a:rPr>
              <a:t>statement</a:t>
            </a:r>
            <a:r>
              <a:rPr lang="en-US" sz="1900">
                <a:highlight>
                  <a:srgbClr val="FFFFFF"/>
                </a:highlight>
              </a:rPr>
              <a:t>, you have to refer to the</a:t>
            </a:r>
            <a:r>
              <a:rPr lang="en-US" sz="1900">
                <a:highlight>
                  <a:srgbClr val="FFFFFF"/>
                </a:highlight>
                <a:latin typeface="Arial"/>
                <a:ea typeface="Arial"/>
                <a:cs typeface="Arial"/>
                <a:sym typeface="Arial"/>
              </a:rPr>
              <a:t> </a:t>
            </a:r>
            <a:r>
              <a:rPr b="1" i="1" lang="en-US" sz="1900">
                <a:solidFill>
                  <a:srgbClr val="CC0000"/>
                </a:solidFill>
                <a:highlight>
                  <a:srgbClr val="FFFFFF"/>
                </a:highlight>
                <a:latin typeface="Courier New"/>
                <a:ea typeface="Courier New"/>
                <a:cs typeface="Courier New"/>
                <a:sym typeface="Courier New"/>
              </a:rPr>
              <a:t>City</a:t>
            </a:r>
            <a:r>
              <a:rPr b="1" i="1" lang="en-US" sz="1900">
                <a:highlight>
                  <a:srgbClr val="FFFFFF"/>
                </a:highlight>
                <a:latin typeface="Arial"/>
                <a:ea typeface="Arial"/>
                <a:cs typeface="Arial"/>
                <a:sym typeface="Arial"/>
              </a:rPr>
              <a:t> </a:t>
            </a:r>
            <a:r>
              <a:rPr lang="en-US" sz="1900">
                <a:highlight>
                  <a:srgbClr val="FFFFFF"/>
                </a:highlight>
              </a:rPr>
              <a:t>column using the table qualifiers as </a:t>
            </a:r>
            <a:r>
              <a:rPr b="1" lang="en-US" sz="1900">
                <a:solidFill>
                  <a:srgbClr val="006000"/>
                </a:solidFill>
                <a:highlight>
                  <a:srgbClr val="FFFFFF"/>
                </a:highlight>
                <a:latin typeface="Courier New"/>
                <a:ea typeface="Courier New"/>
                <a:cs typeface="Courier New"/>
                <a:sym typeface="Courier New"/>
              </a:rPr>
              <a:t>Table1</a:t>
            </a:r>
            <a:r>
              <a:rPr lang="en-US" sz="1900">
                <a:solidFill>
                  <a:srgbClr val="006000"/>
                </a:solidFill>
                <a:highlight>
                  <a:srgbClr val="FFFFFF"/>
                </a:highlight>
                <a:latin typeface="Courier New"/>
                <a:ea typeface="Courier New"/>
                <a:cs typeface="Courier New"/>
                <a:sym typeface="Courier New"/>
              </a:rPr>
              <a:t>.</a:t>
            </a:r>
            <a:r>
              <a:rPr b="1" i="1" lang="en-US" sz="1900">
                <a:solidFill>
                  <a:srgbClr val="CC0000"/>
                </a:solidFill>
                <a:highlight>
                  <a:srgbClr val="FFFFFF"/>
                </a:highlight>
                <a:latin typeface="Courier New"/>
                <a:ea typeface="Courier New"/>
                <a:cs typeface="Courier New"/>
                <a:sym typeface="Courier New"/>
              </a:rPr>
              <a:t>City</a:t>
            </a:r>
            <a:r>
              <a:rPr b="1" i="1" lang="en-US" sz="1900">
                <a:highlight>
                  <a:srgbClr val="FFFFFF"/>
                </a:highlight>
                <a:latin typeface="Arial"/>
                <a:ea typeface="Arial"/>
                <a:cs typeface="Arial"/>
                <a:sym typeface="Arial"/>
              </a:rPr>
              <a:t> </a:t>
            </a:r>
            <a:r>
              <a:rPr lang="en-US" sz="1900">
                <a:highlight>
                  <a:srgbClr val="FFFFFF"/>
                </a:highlight>
                <a:latin typeface="Arial"/>
                <a:ea typeface="Arial"/>
                <a:cs typeface="Arial"/>
                <a:sym typeface="Arial"/>
              </a:rPr>
              <a:t> or </a:t>
            </a:r>
            <a:r>
              <a:rPr b="1" lang="en-US" sz="1900">
                <a:solidFill>
                  <a:srgbClr val="006000"/>
                </a:solidFill>
                <a:highlight>
                  <a:srgbClr val="FFFFFF"/>
                </a:highlight>
                <a:latin typeface="Courier New"/>
                <a:ea typeface="Courier New"/>
                <a:cs typeface="Courier New"/>
                <a:sym typeface="Courier New"/>
              </a:rPr>
              <a:t>Table2</a:t>
            </a:r>
            <a:r>
              <a:rPr lang="en-US" sz="1900">
                <a:solidFill>
                  <a:srgbClr val="006000"/>
                </a:solidFill>
                <a:highlight>
                  <a:srgbClr val="FFFFFF"/>
                </a:highlight>
                <a:latin typeface="Courier New"/>
                <a:ea typeface="Courier New"/>
                <a:cs typeface="Courier New"/>
                <a:sym typeface="Courier New"/>
              </a:rPr>
              <a:t>.</a:t>
            </a:r>
            <a:r>
              <a:rPr b="1" i="1" lang="en-US" sz="1900">
                <a:solidFill>
                  <a:srgbClr val="CC0000"/>
                </a:solidFill>
                <a:highlight>
                  <a:srgbClr val="FFFFFF"/>
                </a:highlight>
                <a:latin typeface="Courier New"/>
                <a:ea typeface="Courier New"/>
                <a:cs typeface="Courier New"/>
                <a:sym typeface="Courier New"/>
              </a:rPr>
              <a:t>City</a:t>
            </a:r>
            <a:r>
              <a:rPr lang="en-US" sz="1900">
                <a:highlight>
                  <a:srgbClr val="FFFFFF"/>
                </a:highlight>
                <a:latin typeface="Arial"/>
                <a:ea typeface="Arial"/>
                <a:cs typeface="Arial"/>
                <a:sym typeface="Arial"/>
              </a:rPr>
              <a:t> </a:t>
            </a:r>
            <a:endParaRPr sz="1900">
              <a:highlight>
                <a:srgbClr val="FFFFFF"/>
              </a:highlight>
              <a:latin typeface="Arial"/>
              <a:ea typeface="Arial"/>
              <a:cs typeface="Arial"/>
              <a:sym typeface="Arial"/>
            </a:endParaRPr>
          </a:p>
          <a:p>
            <a:pPr indent="0" lvl="0" marL="457200" rtl="0" algn="l">
              <a:lnSpc>
                <a:spcPct val="115000"/>
              </a:lnSpc>
              <a:spcBef>
                <a:spcPts val="1000"/>
              </a:spcBef>
              <a:spcAft>
                <a:spcPts val="0"/>
              </a:spcAft>
              <a:buNone/>
            </a:pPr>
            <a:r>
              <a:t/>
            </a:r>
            <a:endParaRPr sz="1900">
              <a:highlight>
                <a:srgbClr val="FFFFFF"/>
              </a:highlight>
              <a:latin typeface="Arial"/>
              <a:ea typeface="Arial"/>
              <a:cs typeface="Arial"/>
              <a:sym typeface="Arial"/>
            </a:endParaRPr>
          </a:p>
          <a:p>
            <a:pPr indent="-342900" lvl="0" marL="457200" rtl="0" algn="l">
              <a:lnSpc>
                <a:spcPct val="115000"/>
              </a:lnSpc>
              <a:spcBef>
                <a:spcPts val="1000"/>
              </a:spcBef>
              <a:spcAft>
                <a:spcPts val="0"/>
              </a:spcAft>
              <a:buSzPts val="1800"/>
              <a:buChar char="❏"/>
            </a:pPr>
            <a:r>
              <a:rPr lang="en-US" sz="1900">
                <a:highlight>
                  <a:srgbClr val="FFFFFF"/>
                </a:highlight>
              </a:rPr>
              <a:t>To save time typing the table qualifiers, you can use </a:t>
            </a:r>
            <a:r>
              <a:rPr b="1" lang="en-US" sz="1900">
                <a:highlight>
                  <a:srgbClr val="FFFFFF"/>
                </a:highlight>
              </a:rPr>
              <a:t>table aliases</a:t>
            </a:r>
            <a:r>
              <a:rPr lang="en-US" sz="1900">
                <a:highlight>
                  <a:srgbClr val="FFFFFF"/>
                </a:highlight>
              </a:rPr>
              <a:t> in the query</a:t>
            </a:r>
            <a:r>
              <a:rPr lang="en-US" sz="1900">
                <a:highlight>
                  <a:srgbClr val="FFFFFF"/>
                </a:highlight>
                <a:latin typeface="Arial"/>
                <a:ea typeface="Arial"/>
                <a:cs typeface="Arial"/>
                <a:sym typeface="Arial"/>
              </a:rPr>
              <a:t>. </a:t>
            </a:r>
            <a:r>
              <a:rPr lang="en-US" sz="1900">
                <a:highlight>
                  <a:srgbClr val="FFFFFF"/>
                </a:highlight>
              </a:rPr>
              <a:t>For example, you can give the</a:t>
            </a:r>
            <a:r>
              <a:rPr lang="en-US" sz="1900">
                <a:highlight>
                  <a:srgbClr val="FFFFFF"/>
                </a:highlight>
                <a:latin typeface="Arial"/>
                <a:ea typeface="Arial"/>
                <a:cs typeface="Arial"/>
                <a:sym typeface="Arial"/>
              </a:rPr>
              <a:t> </a:t>
            </a:r>
            <a:r>
              <a:rPr b="1" i="1" lang="en-US" sz="1900">
                <a:solidFill>
                  <a:srgbClr val="006000"/>
                </a:solidFill>
                <a:highlight>
                  <a:srgbClr val="FFFFFF"/>
                </a:highlight>
                <a:latin typeface="Courier New"/>
                <a:ea typeface="Courier New"/>
                <a:cs typeface="Courier New"/>
                <a:sym typeface="Courier New"/>
              </a:rPr>
              <a:t>verylongtablename </a:t>
            </a:r>
            <a:r>
              <a:rPr lang="en-US" sz="1900">
                <a:highlight>
                  <a:srgbClr val="FFFFFF"/>
                </a:highlight>
              </a:rPr>
              <a:t>table an alias</a:t>
            </a:r>
            <a:r>
              <a:rPr lang="en-US" sz="1900">
                <a:highlight>
                  <a:srgbClr val="FFFFFF"/>
                </a:highlight>
                <a:latin typeface="Arial"/>
                <a:ea typeface="Arial"/>
                <a:cs typeface="Arial"/>
                <a:sym typeface="Arial"/>
              </a:rPr>
              <a:t> </a:t>
            </a:r>
            <a:r>
              <a:rPr b="1" lang="en-US" sz="2100">
                <a:solidFill>
                  <a:schemeClr val="accent3"/>
                </a:solidFill>
                <a:highlight>
                  <a:srgbClr val="FFFFFF"/>
                </a:highlight>
                <a:latin typeface="Courier New"/>
                <a:ea typeface="Courier New"/>
                <a:cs typeface="Courier New"/>
                <a:sym typeface="Courier New"/>
              </a:rPr>
              <a:t>T</a:t>
            </a:r>
            <a:r>
              <a:rPr lang="en-US" sz="1900">
                <a:highlight>
                  <a:srgbClr val="FFFFFF"/>
                </a:highlight>
                <a:latin typeface="Arial"/>
                <a:ea typeface="Arial"/>
                <a:cs typeface="Arial"/>
                <a:sym typeface="Arial"/>
              </a:rPr>
              <a:t> </a:t>
            </a:r>
            <a:r>
              <a:rPr lang="en-US" sz="1900">
                <a:highlight>
                  <a:srgbClr val="FFFFFF"/>
                </a:highlight>
              </a:rPr>
              <a:t>and refer to its columns using</a:t>
            </a:r>
            <a:r>
              <a:rPr lang="en-US" sz="1900">
                <a:highlight>
                  <a:srgbClr val="FFFFFF"/>
                </a:highlight>
                <a:latin typeface="Arial"/>
                <a:ea typeface="Arial"/>
                <a:cs typeface="Arial"/>
                <a:sym typeface="Arial"/>
              </a:rPr>
              <a:t> </a:t>
            </a:r>
            <a:r>
              <a:rPr b="1" lang="en-US" sz="2100">
                <a:solidFill>
                  <a:schemeClr val="accent3"/>
                </a:solidFill>
                <a:highlight>
                  <a:srgbClr val="FFFFFF"/>
                </a:highlight>
                <a:latin typeface="Courier New"/>
                <a:ea typeface="Courier New"/>
                <a:cs typeface="Courier New"/>
                <a:sym typeface="Courier New"/>
              </a:rPr>
              <a:t>T</a:t>
            </a:r>
            <a:r>
              <a:rPr b="1" lang="en-US" sz="1900">
                <a:solidFill>
                  <a:srgbClr val="006000"/>
                </a:solidFill>
                <a:highlight>
                  <a:srgbClr val="FFFFFF"/>
                </a:highlight>
                <a:latin typeface="Courier New"/>
                <a:ea typeface="Courier New"/>
                <a:cs typeface="Courier New"/>
                <a:sym typeface="Courier New"/>
              </a:rPr>
              <a:t>.column</a:t>
            </a:r>
            <a:r>
              <a:rPr lang="en-US" sz="1900">
                <a:highlight>
                  <a:srgbClr val="FFFFFF"/>
                </a:highlight>
              </a:rPr>
              <a:t> instead of</a:t>
            </a:r>
            <a:r>
              <a:rPr lang="en-US" sz="1900">
                <a:highlight>
                  <a:srgbClr val="FFFFFF"/>
                </a:highlight>
                <a:latin typeface="Arial"/>
                <a:ea typeface="Arial"/>
                <a:cs typeface="Arial"/>
                <a:sym typeface="Arial"/>
              </a:rPr>
              <a:t> </a:t>
            </a:r>
            <a:r>
              <a:rPr b="1" i="1" lang="en-US" sz="1900">
                <a:solidFill>
                  <a:srgbClr val="006000"/>
                </a:solidFill>
                <a:highlight>
                  <a:srgbClr val="FFFFFF"/>
                </a:highlight>
                <a:latin typeface="Courier New"/>
                <a:ea typeface="Courier New"/>
                <a:cs typeface="Courier New"/>
                <a:sym typeface="Courier New"/>
              </a:rPr>
              <a:t>verylongtablename</a:t>
            </a:r>
            <a:r>
              <a:rPr b="1" lang="en-US" sz="1900">
                <a:solidFill>
                  <a:srgbClr val="006000"/>
                </a:solidFill>
                <a:highlight>
                  <a:srgbClr val="FFFFFF"/>
                </a:highlight>
                <a:latin typeface="Courier New"/>
                <a:ea typeface="Courier New"/>
                <a:cs typeface="Courier New"/>
                <a:sym typeface="Courier New"/>
              </a:rPr>
              <a:t>.column.</a:t>
            </a:r>
            <a:endParaRPr b="1" sz="1900">
              <a:solidFill>
                <a:srgbClr val="00600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a:p>
        </p:txBody>
      </p:sp>
      <p:sp>
        <p:nvSpPr>
          <p:cNvPr id="396" name="Google Shape;396;p41"/>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2"/>
          <p:cNvSpPr txBox="1"/>
          <p:nvPr>
            <p:ph type="title"/>
          </p:nvPr>
        </p:nvSpPr>
        <p:spPr>
          <a:xfrm>
            <a:off x="549204" y="893088"/>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Example 1: </a:t>
            </a:r>
            <a:r>
              <a:rPr lang="en-US"/>
              <a:t>INNER JOIN</a:t>
            </a:r>
            <a:endParaRPr/>
          </a:p>
        </p:txBody>
      </p:sp>
      <p:sp>
        <p:nvSpPr>
          <p:cNvPr id="403" name="Google Shape;403;p42"/>
          <p:cNvSpPr txBox="1"/>
          <p:nvPr>
            <p:ph idx="1" type="body"/>
          </p:nvPr>
        </p:nvSpPr>
        <p:spPr>
          <a:xfrm>
            <a:off x="703550" y="1630150"/>
            <a:ext cx="10915500" cy="1278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700">
                <a:highlight>
                  <a:srgbClr val="FFFFFF"/>
                </a:highlight>
              </a:rPr>
              <a:t>If you want to get the </a:t>
            </a:r>
            <a:r>
              <a:rPr i="1" lang="en-US" sz="1700">
                <a:highlight>
                  <a:srgbClr val="FFFFFF"/>
                </a:highlight>
              </a:rPr>
              <a:t>product code</a:t>
            </a:r>
            <a:r>
              <a:rPr lang="en-US" sz="1700">
                <a:highlight>
                  <a:srgbClr val="FFFFFF"/>
                </a:highlight>
              </a:rPr>
              <a:t> and </a:t>
            </a:r>
            <a:r>
              <a:rPr i="1" lang="en-US" sz="1700">
                <a:highlight>
                  <a:srgbClr val="FFFFFF"/>
                </a:highlight>
              </a:rPr>
              <a:t>product name</a:t>
            </a:r>
            <a:r>
              <a:rPr lang="en-US" sz="1700">
                <a:highlight>
                  <a:srgbClr val="FFFFFF"/>
                </a:highlight>
              </a:rPr>
              <a:t> from the </a:t>
            </a:r>
            <a:r>
              <a:rPr b="1" lang="en-US" sz="1700">
                <a:solidFill>
                  <a:srgbClr val="006000"/>
                </a:solidFill>
                <a:highlight>
                  <a:srgbClr val="FFFFFF"/>
                </a:highlight>
              </a:rPr>
              <a:t>products</a:t>
            </a:r>
            <a:r>
              <a:rPr b="1" lang="en-US" sz="1700">
                <a:highlight>
                  <a:srgbClr val="FFFFFF"/>
                </a:highlight>
              </a:rPr>
              <a:t> </a:t>
            </a:r>
            <a:r>
              <a:rPr lang="en-US" sz="1700">
                <a:highlight>
                  <a:srgbClr val="FFFFFF"/>
                </a:highlight>
              </a:rPr>
              <a:t>table, or the </a:t>
            </a:r>
            <a:r>
              <a:rPr i="1" lang="en-US" sz="1700">
                <a:highlight>
                  <a:srgbClr val="FFFFFF"/>
                </a:highlight>
              </a:rPr>
              <a:t>text description</a:t>
            </a:r>
            <a:r>
              <a:rPr lang="en-US" sz="1700">
                <a:highlight>
                  <a:srgbClr val="FFFFFF"/>
                </a:highlight>
              </a:rPr>
              <a:t> of </a:t>
            </a:r>
            <a:r>
              <a:rPr i="1" lang="en-US" sz="1700">
                <a:highlight>
                  <a:srgbClr val="FFFFFF"/>
                </a:highlight>
              </a:rPr>
              <a:t>product lines</a:t>
            </a:r>
            <a:r>
              <a:rPr lang="en-US" sz="1700">
                <a:highlight>
                  <a:srgbClr val="FFFFFF"/>
                </a:highlight>
              </a:rPr>
              <a:t> from the </a:t>
            </a:r>
            <a:r>
              <a:rPr b="1" lang="en-US" sz="1700">
                <a:solidFill>
                  <a:srgbClr val="006000"/>
                </a:solidFill>
                <a:highlight>
                  <a:srgbClr val="FFFFFF"/>
                </a:highlight>
              </a:rPr>
              <a:t>productlines</a:t>
            </a:r>
            <a:r>
              <a:rPr b="1" lang="en-US" sz="1700">
                <a:highlight>
                  <a:srgbClr val="FFFFFF"/>
                </a:highlight>
              </a:rPr>
              <a:t> </a:t>
            </a:r>
            <a:r>
              <a:rPr lang="en-US" sz="1700">
                <a:highlight>
                  <a:srgbClr val="FFFFFF"/>
                </a:highlight>
              </a:rPr>
              <a:t>table, you need to select data from both tables and match rows by comparing the </a:t>
            </a:r>
            <a:r>
              <a:rPr b="1" lang="en-US" sz="1700">
                <a:solidFill>
                  <a:srgbClr val="006000"/>
                </a:solidFill>
                <a:highlight>
                  <a:srgbClr val="FFFFFF"/>
                </a:highlight>
              </a:rPr>
              <a:t>productline</a:t>
            </a:r>
            <a:r>
              <a:rPr b="1" lang="en-US" sz="1700">
                <a:highlight>
                  <a:srgbClr val="FFFFFF"/>
                </a:highlight>
              </a:rPr>
              <a:t> </a:t>
            </a:r>
            <a:r>
              <a:rPr lang="en-US" sz="1700">
                <a:highlight>
                  <a:srgbClr val="FFFFFF"/>
                </a:highlight>
              </a:rPr>
              <a:t>column from the </a:t>
            </a:r>
            <a:r>
              <a:rPr b="1" lang="en-US" sz="1700">
                <a:solidFill>
                  <a:srgbClr val="006000"/>
                </a:solidFill>
                <a:highlight>
                  <a:srgbClr val="FFFFFF"/>
                </a:highlight>
              </a:rPr>
              <a:t>products</a:t>
            </a:r>
            <a:r>
              <a:rPr b="1" lang="en-US" sz="1700">
                <a:highlight>
                  <a:srgbClr val="FFFFFF"/>
                </a:highlight>
              </a:rPr>
              <a:t> </a:t>
            </a:r>
            <a:r>
              <a:rPr lang="en-US" sz="1700">
                <a:highlight>
                  <a:srgbClr val="FFFFFF"/>
                </a:highlight>
              </a:rPr>
              <a:t>table with the </a:t>
            </a:r>
            <a:r>
              <a:rPr b="1" lang="en-US" sz="1700">
                <a:solidFill>
                  <a:srgbClr val="006000"/>
                </a:solidFill>
                <a:highlight>
                  <a:srgbClr val="FFFFFF"/>
                </a:highlight>
              </a:rPr>
              <a:t>productline</a:t>
            </a:r>
            <a:r>
              <a:rPr b="1" lang="en-US" sz="1700">
                <a:highlight>
                  <a:srgbClr val="FFFFFF"/>
                </a:highlight>
              </a:rPr>
              <a:t> </a:t>
            </a:r>
            <a:r>
              <a:rPr lang="en-US" sz="1700">
                <a:highlight>
                  <a:srgbClr val="FFFFFF"/>
                </a:highlight>
              </a:rPr>
              <a:t>column from the </a:t>
            </a:r>
            <a:r>
              <a:rPr b="1" lang="en-US" sz="1700">
                <a:solidFill>
                  <a:srgbClr val="006000"/>
                </a:solidFill>
                <a:highlight>
                  <a:srgbClr val="FFFFFF"/>
                </a:highlight>
              </a:rPr>
              <a:t>productlines</a:t>
            </a:r>
            <a:r>
              <a:rPr b="1" lang="en-US" sz="1700">
                <a:highlight>
                  <a:srgbClr val="FFFFFF"/>
                </a:highlight>
              </a:rPr>
              <a:t> </a:t>
            </a:r>
            <a:r>
              <a:rPr lang="en-US" sz="1700">
                <a:highlight>
                  <a:srgbClr val="FFFFFF"/>
                </a:highlight>
              </a:rPr>
              <a:t>table, as shown in the following query.</a:t>
            </a:r>
            <a:endParaRPr sz="1700"/>
          </a:p>
        </p:txBody>
      </p:sp>
      <p:sp>
        <p:nvSpPr>
          <p:cNvPr id="404" name="Google Shape;404;p42"/>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405" name="Google Shape;405;p42"/>
          <p:cNvSpPr txBox="1"/>
          <p:nvPr/>
        </p:nvSpPr>
        <p:spPr>
          <a:xfrm>
            <a:off x="2578177" y="3063900"/>
            <a:ext cx="8118600" cy="923400"/>
          </a:xfrm>
          <a:prstGeom prst="rect">
            <a:avLst/>
          </a:prstGeom>
          <a:solidFill>
            <a:srgbClr val="FFF7EE"/>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Consolas"/>
                <a:ea typeface="Consolas"/>
                <a:cs typeface="Consolas"/>
                <a:sym typeface="Consolas"/>
              </a:rPr>
              <a:t>SELECT  T1.productCode,  T1.productName,  T2.textDescription</a:t>
            </a:r>
            <a:endParaRPr sz="1600">
              <a:latin typeface="Consolas"/>
              <a:ea typeface="Consolas"/>
              <a:cs typeface="Consolas"/>
              <a:sym typeface="Consolas"/>
            </a:endParaRPr>
          </a:p>
          <a:p>
            <a:pPr indent="0" lvl="0" marL="0" rtl="0" algn="l">
              <a:spcBef>
                <a:spcPts val="0"/>
              </a:spcBef>
              <a:spcAft>
                <a:spcPts val="0"/>
              </a:spcAft>
              <a:buNone/>
            </a:pPr>
            <a:r>
              <a:rPr lang="en-US" sz="1600">
                <a:latin typeface="Consolas"/>
                <a:ea typeface="Consolas"/>
                <a:cs typeface="Consolas"/>
                <a:sym typeface="Consolas"/>
              </a:rPr>
              <a:t>FROM  products T1</a:t>
            </a:r>
            <a:endParaRPr sz="1600">
              <a:latin typeface="Consolas"/>
              <a:ea typeface="Consolas"/>
              <a:cs typeface="Consolas"/>
              <a:sym typeface="Consolas"/>
            </a:endParaRPr>
          </a:p>
          <a:p>
            <a:pPr indent="0" lvl="0" marL="0" rtl="0" algn="l">
              <a:spcBef>
                <a:spcPts val="0"/>
              </a:spcBef>
              <a:spcAft>
                <a:spcPts val="0"/>
              </a:spcAft>
              <a:buNone/>
            </a:pPr>
            <a:r>
              <a:rPr b="1" lang="en-US" sz="1600">
                <a:solidFill>
                  <a:srgbClr val="880606"/>
                </a:solidFill>
                <a:latin typeface="Consolas"/>
                <a:ea typeface="Consolas"/>
                <a:cs typeface="Consolas"/>
                <a:sym typeface="Consolas"/>
              </a:rPr>
              <a:t>INNER JOIN</a:t>
            </a:r>
            <a:r>
              <a:rPr lang="en-US" sz="1600">
                <a:latin typeface="Consolas"/>
                <a:ea typeface="Consolas"/>
                <a:cs typeface="Consolas"/>
                <a:sym typeface="Consolas"/>
              </a:rPr>
              <a:t> productlines T2 </a:t>
            </a:r>
            <a:r>
              <a:rPr b="1" lang="en-US" sz="1600">
                <a:solidFill>
                  <a:srgbClr val="880606"/>
                </a:solidFill>
                <a:latin typeface="Consolas"/>
                <a:ea typeface="Consolas"/>
                <a:cs typeface="Consolas"/>
                <a:sym typeface="Consolas"/>
              </a:rPr>
              <a:t>ON</a:t>
            </a:r>
            <a:r>
              <a:rPr lang="en-US" sz="1600">
                <a:solidFill>
                  <a:srgbClr val="880606"/>
                </a:solidFill>
                <a:latin typeface="Consolas"/>
                <a:ea typeface="Consolas"/>
                <a:cs typeface="Consolas"/>
                <a:sym typeface="Consolas"/>
              </a:rPr>
              <a:t> </a:t>
            </a:r>
            <a:r>
              <a:rPr lang="en-US" sz="1600">
                <a:latin typeface="Consolas"/>
                <a:ea typeface="Consolas"/>
                <a:cs typeface="Consolas"/>
                <a:sym typeface="Consolas"/>
              </a:rPr>
              <a:t>T1.productline = T2.productline;</a:t>
            </a:r>
            <a:endParaRPr sz="1600">
              <a:latin typeface="Consolas"/>
              <a:ea typeface="Consolas"/>
              <a:cs typeface="Consolas"/>
              <a:sym typeface="Consolas"/>
            </a:endParaRPr>
          </a:p>
        </p:txBody>
      </p:sp>
      <p:pic>
        <p:nvPicPr>
          <p:cNvPr descr="MySQL INNER JOIN - Products Data Example" id="406" name="Google Shape;406;p42" title="MySQL INNER JOIN - Products Data Example"/>
          <p:cNvPicPr preferRelativeResize="0"/>
          <p:nvPr/>
        </p:nvPicPr>
        <p:blipFill>
          <a:blip r:embed="rId3">
            <a:alphaModFix/>
          </a:blip>
          <a:stretch>
            <a:fillRect/>
          </a:stretch>
        </p:blipFill>
        <p:spPr>
          <a:xfrm>
            <a:off x="1955313" y="4616600"/>
            <a:ext cx="8010275" cy="1686375"/>
          </a:xfrm>
          <a:prstGeom prst="rect">
            <a:avLst/>
          </a:prstGeom>
          <a:noFill/>
          <a:ln cap="flat" cmpd="sng" w="9525">
            <a:solidFill>
              <a:srgbClr val="000000"/>
            </a:solidFill>
            <a:prstDash val="solid"/>
            <a:round/>
            <a:headEnd len="sm" w="sm" type="none"/>
            <a:tailEnd len="sm" w="sm" type="none"/>
          </a:ln>
        </p:spPr>
      </p:pic>
      <p:sp>
        <p:nvSpPr>
          <p:cNvPr id="407" name="Google Shape;407;p42"/>
          <p:cNvSpPr txBox="1"/>
          <p:nvPr/>
        </p:nvSpPr>
        <p:spPr>
          <a:xfrm>
            <a:off x="792925" y="4737450"/>
            <a:ext cx="8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Output:</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3"/>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Example 2: INNER JOIN with GROUP BY Clause</a:t>
            </a:r>
            <a:endParaRPr sz="3300"/>
          </a:p>
        </p:txBody>
      </p:sp>
      <p:sp>
        <p:nvSpPr>
          <p:cNvPr id="414" name="Google Shape;414;p43"/>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pic>
        <p:nvPicPr>
          <p:cNvPr descr="orders_order_details_tables" id="415" name="Google Shape;415;p43"/>
          <p:cNvPicPr preferRelativeResize="0"/>
          <p:nvPr/>
        </p:nvPicPr>
        <p:blipFill>
          <a:blip r:embed="rId3">
            <a:alphaModFix/>
          </a:blip>
          <a:stretch>
            <a:fillRect/>
          </a:stretch>
        </p:blipFill>
        <p:spPr>
          <a:xfrm>
            <a:off x="7450025" y="1548650"/>
            <a:ext cx="4229100" cy="1847850"/>
          </a:xfrm>
          <a:prstGeom prst="rect">
            <a:avLst/>
          </a:prstGeom>
          <a:noFill/>
          <a:ln cap="flat" cmpd="sng" w="9525">
            <a:solidFill>
              <a:srgbClr val="000000"/>
            </a:solidFill>
            <a:prstDash val="solid"/>
            <a:round/>
            <a:headEnd len="sm" w="sm" type="none"/>
            <a:tailEnd len="sm" w="sm" type="none"/>
          </a:ln>
        </p:spPr>
      </p:pic>
      <p:sp>
        <p:nvSpPr>
          <p:cNvPr id="416" name="Google Shape;416;p43"/>
          <p:cNvSpPr txBox="1"/>
          <p:nvPr/>
        </p:nvSpPr>
        <p:spPr>
          <a:xfrm>
            <a:off x="495525" y="1548650"/>
            <a:ext cx="4491300" cy="76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2000"/>
              </a:spcAft>
              <a:buNone/>
            </a:pPr>
            <a:r>
              <a:t/>
            </a:r>
            <a:endParaRPr>
              <a:highlight>
                <a:srgbClr val="FFFFFF"/>
              </a:highlight>
              <a:latin typeface="Century Gothic"/>
              <a:ea typeface="Century Gothic"/>
              <a:cs typeface="Century Gothic"/>
              <a:sym typeface="Century Gothic"/>
            </a:endParaRPr>
          </a:p>
        </p:txBody>
      </p:sp>
      <p:sp>
        <p:nvSpPr>
          <p:cNvPr id="417" name="Google Shape;417;p43"/>
          <p:cNvSpPr txBox="1"/>
          <p:nvPr/>
        </p:nvSpPr>
        <p:spPr>
          <a:xfrm>
            <a:off x="635000" y="3683800"/>
            <a:ext cx="8616300" cy="1416000"/>
          </a:xfrm>
          <a:prstGeom prst="rect">
            <a:avLst/>
          </a:prstGeom>
          <a:solidFill>
            <a:srgbClr val="FFF7EE"/>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Consolas"/>
                <a:ea typeface="Consolas"/>
                <a:cs typeface="Consolas"/>
                <a:sym typeface="Consolas"/>
              </a:rPr>
              <a:t>SELECT  T1.orderNumber,  STATUS, SUM(quantityOrdered * priceEach) total</a:t>
            </a:r>
            <a:endParaRPr sz="1600">
              <a:latin typeface="Consolas"/>
              <a:ea typeface="Consolas"/>
              <a:cs typeface="Consolas"/>
              <a:sym typeface="Consolas"/>
            </a:endParaRPr>
          </a:p>
          <a:p>
            <a:pPr indent="0" lvl="0" marL="0" rtl="0" algn="l">
              <a:spcBef>
                <a:spcPts val="0"/>
              </a:spcBef>
              <a:spcAft>
                <a:spcPts val="0"/>
              </a:spcAft>
              <a:buNone/>
            </a:pPr>
            <a:r>
              <a:rPr lang="en-US" sz="1600">
                <a:latin typeface="Consolas"/>
                <a:ea typeface="Consolas"/>
                <a:cs typeface="Consolas"/>
                <a:sym typeface="Consolas"/>
              </a:rPr>
              <a:t>FRO</a:t>
            </a:r>
            <a:endParaRPr/>
          </a:p>
          <a:p>
            <a:pPr indent="0" lvl="0" marL="0" rtl="0" algn="l">
              <a:spcBef>
                <a:spcPts val="0"/>
              </a:spcBef>
              <a:spcAft>
                <a:spcPts val="0"/>
              </a:spcAft>
              <a:buNone/>
            </a:pPr>
            <a:r>
              <a:rPr lang="en-US" sz="1600">
                <a:latin typeface="Consolas"/>
                <a:ea typeface="Consolas"/>
                <a:cs typeface="Consolas"/>
                <a:sym typeface="Consolas"/>
              </a:rPr>
              <a:t>M orders AS T1</a:t>
            </a:r>
            <a:endParaRPr sz="1600">
              <a:latin typeface="Consolas"/>
              <a:ea typeface="Consolas"/>
              <a:cs typeface="Consolas"/>
              <a:sym typeface="Consolas"/>
            </a:endParaRPr>
          </a:p>
          <a:p>
            <a:pPr indent="0" lvl="0" marL="0" rtl="0" algn="l">
              <a:spcBef>
                <a:spcPts val="0"/>
              </a:spcBef>
              <a:spcAft>
                <a:spcPts val="0"/>
              </a:spcAft>
              <a:buNone/>
            </a:pPr>
            <a:r>
              <a:rPr b="1" lang="en-US" sz="1600">
                <a:solidFill>
                  <a:srgbClr val="B45F06"/>
                </a:solidFill>
                <a:latin typeface="Consolas"/>
                <a:ea typeface="Consolas"/>
                <a:cs typeface="Consolas"/>
                <a:sym typeface="Consolas"/>
              </a:rPr>
              <a:t>INNER JOIN </a:t>
            </a:r>
            <a:r>
              <a:rPr lang="en-US" sz="1600">
                <a:latin typeface="Consolas"/>
                <a:ea typeface="Consolas"/>
                <a:cs typeface="Consolas"/>
                <a:sym typeface="Consolas"/>
              </a:rPr>
              <a:t>orderdetails AS T2 </a:t>
            </a:r>
            <a:r>
              <a:rPr b="1" lang="en-US" sz="1600">
                <a:solidFill>
                  <a:srgbClr val="990000"/>
                </a:solidFill>
                <a:latin typeface="Consolas"/>
                <a:ea typeface="Consolas"/>
                <a:cs typeface="Consolas"/>
                <a:sym typeface="Consolas"/>
              </a:rPr>
              <a:t>ON</a:t>
            </a:r>
            <a:r>
              <a:rPr lang="en-US" sz="1600">
                <a:latin typeface="Consolas"/>
                <a:ea typeface="Consolas"/>
                <a:cs typeface="Consolas"/>
                <a:sym typeface="Consolas"/>
              </a:rPr>
              <a:t> T1.orderNumber = T2.orderNumber</a:t>
            </a:r>
            <a:endParaRPr sz="1600">
              <a:latin typeface="Consolas"/>
              <a:ea typeface="Consolas"/>
              <a:cs typeface="Consolas"/>
              <a:sym typeface="Consolas"/>
            </a:endParaRPr>
          </a:p>
          <a:p>
            <a:pPr indent="0" lvl="0" marL="0" rtl="0" algn="l">
              <a:spcBef>
                <a:spcPts val="0"/>
              </a:spcBef>
              <a:spcAft>
                <a:spcPts val="0"/>
              </a:spcAft>
              <a:buNone/>
            </a:pPr>
            <a:r>
              <a:rPr lang="en-US" sz="1600">
                <a:latin typeface="Consolas"/>
                <a:ea typeface="Consolas"/>
                <a:cs typeface="Consolas"/>
                <a:sym typeface="Consolas"/>
              </a:rPr>
              <a:t>GROUP BY </a:t>
            </a:r>
            <a:r>
              <a:rPr lang="en-US" sz="1600">
                <a:solidFill>
                  <a:schemeClr val="dk1"/>
                </a:solidFill>
                <a:latin typeface="Consolas"/>
                <a:ea typeface="Consolas"/>
                <a:cs typeface="Consolas"/>
                <a:sym typeface="Consolas"/>
              </a:rPr>
              <a:t>T1.orderNumber</a:t>
            </a:r>
            <a:r>
              <a:rPr lang="en-US" sz="1600">
                <a:latin typeface="Consolas"/>
                <a:ea typeface="Consolas"/>
                <a:cs typeface="Consolas"/>
                <a:sym typeface="Consolas"/>
              </a:rPr>
              <a:t>;</a:t>
            </a:r>
            <a:endParaRPr/>
          </a:p>
        </p:txBody>
      </p:sp>
      <p:pic>
        <p:nvPicPr>
          <p:cNvPr descr="MysQL INNER JOIN with GROUP BY clause" id="418" name="Google Shape;418;p43" title="MysQL INNER JOIN with GROUP BY clause"/>
          <p:cNvPicPr preferRelativeResize="0"/>
          <p:nvPr/>
        </p:nvPicPr>
        <p:blipFill>
          <a:blip r:embed="rId4">
            <a:alphaModFix/>
          </a:blip>
          <a:stretch>
            <a:fillRect/>
          </a:stretch>
        </p:blipFill>
        <p:spPr>
          <a:xfrm>
            <a:off x="2236675" y="5130750"/>
            <a:ext cx="2977700" cy="1483225"/>
          </a:xfrm>
          <a:prstGeom prst="rect">
            <a:avLst/>
          </a:prstGeom>
          <a:noFill/>
          <a:ln>
            <a:noFill/>
          </a:ln>
        </p:spPr>
      </p:pic>
      <p:sp>
        <p:nvSpPr>
          <p:cNvPr id="419" name="Google Shape;419;p43"/>
          <p:cNvSpPr txBox="1"/>
          <p:nvPr/>
        </p:nvSpPr>
        <p:spPr>
          <a:xfrm>
            <a:off x="635000" y="5297750"/>
            <a:ext cx="96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Output:</a:t>
            </a:r>
            <a:endParaRPr b="1"/>
          </a:p>
        </p:txBody>
      </p:sp>
      <p:sp>
        <p:nvSpPr>
          <p:cNvPr id="420" name="Google Shape;420;p43"/>
          <p:cNvSpPr txBox="1"/>
          <p:nvPr/>
        </p:nvSpPr>
        <p:spPr>
          <a:xfrm>
            <a:off x="6925225" y="5229975"/>
            <a:ext cx="4404000" cy="923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latin typeface="Consolas"/>
                <a:ea typeface="Consolas"/>
                <a:cs typeface="Consolas"/>
                <a:sym typeface="Consolas"/>
              </a:rPr>
              <a:t>We can write the above query with the </a:t>
            </a:r>
            <a:r>
              <a:rPr b="1" lang="en-US" sz="1600">
                <a:solidFill>
                  <a:schemeClr val="dk1"/>
                </a:solidFill>
                <a:latin typeface="Consolas"/>
                <a:ea typeface="Consolas"/>
                <a:cs typeface="Consolas"/>
                <a:sym typeface="Consolas"/>
              </a:rPr>
              <a:t>“using”</a:t>
            </a:r>
            <a:r>
              <a:rPr lang="en-US" sz="1600">
                <a:solidFill>
                  <a:schemeClr val="dk1"/>
                </a:solidFill>
                <a:latin typeface="Consolas"/>
                <a:ea typeface="Consolas"/>
                <a:cs typeface="Consolas"/>
                <a:sym typeface="Consolas"/>
              </a:rPr>
              <a:t> keyword. See the next slide for a </a:t>
            </a:r>
            <a:r>
              <a:rPr lang="en-US" sz="1600">
                <a:solidFill>
                  <a:schemeClr val="dk1"/>
                </a:solidFill>
                <a:latin typeface="Consolas"/>
                <a:ea typeface="Consolas"/>
                <a:cs typeface="Consolas"/>
                <a:sym typeface="Consolas"/>
              </a:rPr>
              <a:t>demonstration.</a:t>
            </a:r>
            <a:endParaRPr sz="1600">
              <a:latin typeface="Consolas"/>
              <a:ea typeface="Consolas"/>
              <a:cs typeface="Consolas"/>
              <a:sym typeface="Consolas"/>
            </a:endParaRPr>
          </a:p>
        </p:txBody>
      </p:sp>
      <p:sp>
        <p:nvSpPr>
          <p:cNvPr id="421" name="Google Shape;421;p43"/>
          <p:cNvSpPr txBox="1"/>
          <p:nvPr/>
        </p:nvSpPr>
        <p:spPr>
          <a:xfrm>
            <a:off x="9984025" y="6388850"/>
            <a:ext cx="1345200" cy="400200"/>
          </a:xfrm>
          <a:prstGeom prst="rect">
            <a:avLst/>
          </a:prstGeom>
          <a:noFill/>
          <a:ln cap="flat" cmpd="sng" w="9525">
            <a:solidFill>
              <a:srgbClr val="000000"/>
            </a:solidFill>
            <a:prstDash val="dash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t>continue…</a:t>
            </a:r>
            <a:endParaRPr b="1"/>
          </a:p>
        </p:txBody>
      </p:sp>
      <p:sp>
        <p:nvSpPr>
          <p:cNvPr id="422" name="Google Shape;422;p43"/>
          <p:cNvSpPr txBox="1"/>
          <p:nvPr>
            <p:ph idx="1" type="body"/>
          </p:nvPr>
        </p:nvSpPr>
        <p:spPr>
          <a:xfrm>
            <a:off x="697325" y="1548650"/>
            <a:ext cx="6752700" cy="2104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US" sz="1900">
                <a:solidFill>
                  <a:srgbClr val="000000"/>
                </a:solidFill>
                <a:highlight>
                  <a:schemeClr val="lt1"/>
                </a:highlight>
              </a:rPr>
              <a:t>Consider the </a:t>
            </a:r>
            <a:r>
              <a:rPr b="1" lang="en-US" sz="1900">
                <a:solidFill>
                  <a:srgbClr val="006000"/>
                </a:solidFill>
                <a:highlight>
                  <a:schemeClr val="lt1"/>
                </a:highlight>
              </a:rPr>
              <a:t>orders</a:t>
            </a:r>
            <a:r>
              <a:rPr b="1" lang="en-US" sz="1900">
                <a:solidFill>
                  <a:srgbClr val="000000"/>
                </a:solidFill>
                <a:highlight>
                  <a:schemeClr val="lt1"/>
                </a:highlight>
              </a:rPr>
              <a:t> </a:t>
            </a:r>
            <a:r>
              <a:rPr lang="en-US" sz="1900">
                <a:solidFill>
                  <a:srgbClr val="000000"/>
                </a:solidFill>
                <a:highlight>
                  <a:schemeClr val="lt1"/>
                </a:highlight>
              </a:rPr>
              <a:t>and </a:t>
            </a:r>
            <a:r>
              <a:rPr b="1" lang="en-US" sz="1900">
                <a:solidFill>
                  <a:srgbClr val="006000"/>
                </a:solidFill>
                <a:highlight>
                  <a:schemeClr val="lt1"/>
                </a:highlight>
              </a:rPr>
              <a:t>orderdetails</a:t>
            </a:r>
            <a:r>
              <a:rPr b="1" lang="en-US" sz="1900">
                <a:solidFill>
                  <a:srgbClr val="000000"/>
                </a:solidFill>
                <a:highlight>
                  <a:schemeClr val="lt1"/>
                </a:highlight>
              </a:rPr>
              <a:t> </a:t>
            </a:r>
            <a:r>
              <a:rPr lang="en-US" sz="1900">
                <a:solidFill>
                  <a:srgbClr val="000000"/>
                </a:solidFill>
                <a:highlight>
                  <a:schemeClr val="lt1"/>
                </a:highlight>
              </a:rPr>
              <a:t>tables:    </a:t>
            </a:r>
            <a:r>
              <a:rPr lang="en-US" sz="2200">
                <a:solidFill>
                  <a:srgbClr val="000000"/>
                </a:solidFill>
                <a:highlight>
                  <a:schemeClr val="lt1"/>
                </a:highlight>
              </a:rPr>
              <a:t>🠆</a:t>
            </a:r>
            <a:endParaRPr sz="2000">
              <a:solidFill>
                <a:srgbClr val="000000"/>
              </a:solidFill>
              <a:highlight>
                <a:schemeClr val="lt1"/>
              </a:highlight>
            </a:endParaRPr>
          </a:p>
          <a:p>
            <a:pPr indent="0" lvl="0" marL="0" rtl="0" algn="l">
              <a:spcBef>
                <a:spcPts val="2000"/>
              </a:spcBef>
              <a:spcAft>
                <a:spcPts val="0"/>
              </a:spcAft>
              <a:buNone/>
            </a:pPr>
            <a:r>
              <a:rPr lang="en-US" sz="1900">
                <a:solidFill>
                  <a:srgbClr val="000000"/>
                </a:solidFill>
                <a:highlight>
                  <a:schemeClr val="lt1"/>
                </a:highlight>
              </a:rPr>
              <a:t>We can get the order number, order status, and total sales from the </a:t>
            </a:r>
            <a:r>
              <a:rPr b="1" lang="en-US" sz="1900">
                <a:solidFill>
                  <a:srgbClr val="006000"/>
                </a:solidFill>
                <a:highlight>
                  <a:schemeClr val="lt1"/>
                </a:highlight>
              </a:rPr>
              <a:t>orders</a:t>
            </a:r>
            <a:r>
              <a:rPr b="1" lang="en-US" sz="1900">
                <a:solidFill>
                  <a:srgbClr val="000000"/>
                </a:solidFill>
                <a:highlight>
                  <a:schemeClr val="lt1"/>
                </a:highlight>
              </a:rPr>
              <a:t> </a:t>
            </a:r>
            <a:r>
              <a:rPr lang="en-US" sz="1900">
                <a:solidFill>
                  <a:srgbClr val="000000"/>
                </a:solidFill>
                <a:highlight>
                  <a:schemeClr val="lt1"/>
                </a:highlight>
              </a:rPr>
              <a:t>and </a:t>
            </a:r>
            <a:r>
              <a:rPr b="1" lang="en-US" sz="1900">
                <a:solidFill>
                  <a:srgbClr val="006000"/>
                </a:solidFill>
                <a:highlight>
                  <a:schemeClr val="lt1"/>
                </a:highlight>
              </a:rPr>
              <a:t>orderdetails</a:t>
            </a:r>
            <a:r>
              <a:rPr b="1" lang="en-US" sz="1900">
                <a:solidFill>
                  <a:srgbClr val="000000"/>
                </a:solidFill>
                <a:highlight>
                  <a:schemeClr val="lt1"/>
                </a:highlight>
              </a:rPr>
              <a:t> </a:t>
            </a:r>
            <a:r>
              <a:rPr lang="en-US" sz="1900">
                <a:solidFill>
                  <a:srgbClr val="000000"/>
                </a:solidFill>
                <a:highlight>
                  <a:schemeClr val="lt1"/>
                </a:highlight>
              </a:rPr>
              <a:t>tables using the </a:t>
            </a:r>
            <a:r>
              <a:rPr b="1" lang="en-US" sz="1900">
                <a:solidFill>
                  <a:srgbClr val="B45F06"/>
                </a:solidFill>
                <a:highlight>
                  <a:schemeClr val="lt1"/>
                </a:highlight>
              </a:rPr>
              <a:t>INNER JOIN</a:t>
            </a:r>
            <a:r>
              <a:rPr lang="en-US" sz="1900">
                <a:solidFill>
                  <a:srgbClr val="000000"/>
                </a:solidFill>
                <a:highlight>
                  <a:schemeClr val="lt1"/>
                </a:highlight>
              </a:rPr>
              <a:t> clause with the </a:t>
            </a:r>
            <a:r>
              <a:rPr lang="en-US" sz="1900">
                <a:solidFill>
                  <a:srgbClr val="00369A"/>
                </a:solidFill>
                <a:highlight>
                  <a:schemeClr val="lt1"/>
                </a:highlight>
                <a:uFill>
                  <a:noFill/>
                </a:uFill>
                <a:hlinkClick r:id="rId5">
                  <a:extLst>
                    <a:ext uri="{A12FA001-AC4F-418D-AE19-62706E023703}">
                      <ahyp:hlinkClr val="tx"/>
                    </a:ext>
                  </a:extLst>
                </a:hlinkClick>
              </a:rPr>
              <a:t>GROUP BY clause</a:t>
            </a:r>
            <a:r>
              <a:rPr lang="en-US" sz="1900">
                <a:solidFill>
                  <a:srgbClr val="000000"/>
                </a:solidFill>
                <a:highlight>
                  <a:schemeClr val="lt1"/>
                </a:highlight>
              </a:rPr>
              <a:t>, as shown in the query below:</a:t>
            </a:r>
            <a:endParaRPr sz="1900">
              <a:solidFill>
                <a:schemeClr val="dk1"/>
              </a:solidFill>
              <a:highlight>
                <a:schemeClr val="lt1"/>
              </a:highlight>
            </a:endParaRPr>
          </a:p>
        </p:txBody>
      </p:sp>
      <p:sp>
        <p:nvSpPr>
          <p:cNvPr id="423" name="Google Shape;423;p43"/>
          <p:cNvSpPr/>
          <p:nvPr/>
        </p:nvSpPr>
        <p:spPr>
          <a:xfrm>
            <a:off x="9204450" y="1919825"/>
            <a:ext cx="716700" cy="170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24" name="Google Shape;424;p43"/>
          <p:cNvPicPr preferRelativeResize="0"/>
          <p:nvPr/>
        </p:nvPicPr>
        <p:blipFill rotWithShape="1">
          <a:blip r:embed="rId6">
            <a:alphaModFix/>
          </a:blip>
          <a:srcRect b="0" l="62402" r="4726" t="0"/>
          <a:stretch/>
        </p:blipFill>
        <p:spPr>
          <a:xfrm>
            <a:off x="9174000" y="1886113"/>
            <a:ext cx="777600" cy="238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4"/>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600"/>
              <a:t>Example 2: INNER JOIN with GROUP BY Clause (continued)</a:t>
            </a:r>
            <a:endParaRPr sz="2600"/>
          </a:p>
        </p:txBody>
      </p:sp>
      <p:sp>
        <p:nvSpPr>
          <p:cNvPr id="431" name="Google Shape;431;p44"/>
          <p:cNvSpPr txBox="1"/>
          <p:nvPr>
            <p:ph idx="1" type="body"/>
          </p:nvPr>
        </p:nvSpPr>
        <p:spPr>
          <a:xfrm>
            <a:off x="677725" y="2376150"/>
            <a:ext cx="8824800" cy="1541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US" sz="1700">
                <a:latin typeface="Consolas"/>
                <a:ea typeface="Consolas"/>
                <a:cs typeface="Consolas"/>
                <a:sym typeface="Consolas"/>
              </a:rPr>
              <a:t>SELECT  T1.orderNumber,  STATUS, SUM(quantityOrdered * priceEach) total</a:t>
            </a:r>
            <a:endParaRPr sz="17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sz="1700">
                <a:latin typeface="Consolas"/>
                <a:ea typeface="Consolas"/>
                <a:cs typeface="Consolas"/>
                <a:sym typeface="Consolas"/>
              </a:rPr>
              <a:t>FROM orders AS T1</a:t>
            </a:r>
            <a:endParaRPr sz="17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US" sz="1700">
                <a:solidFill>
                  <a:srgbClr val="E69138"/>
                </a:solidFill>
                <a:latin typeface="Consolas"/>
                <a:ea typeface="Consolas"/>
                <a:cs typeface="Consolas"/>
                <a:sym typeface="Consolas"/>
              </a:rPr>
              <a:t>INNER JOIN</a:t>
            </a:r>
            <a:r>
              <a:rPr lang="en-US" sz="1700">
                <a:latin typeface="Consolas"/>
                <a:ea typeface="Consolas"/>
                <a:cs typeface="Consolas"/>
                <a:sym typeface="Consolas"/>
              </a:rPr>
              <a:t> orderdetails AS T2 </a:t>
            </a:r>
            <a:r>
              <a:rPr b="1" lang="en-US" sz="1600">
                <a:solidFill>
                  <a:srgbClr val="980000"/>
                </a:solidFill>
                <a:latin typeface="Century Gothic"/>
                <a:ea typeface="Century Gothic"/>
                <a:cs typeface="Century Gothic"/>
                <a:sym typeface="Century Gothic"/>
              </a:rPr>
              <a:t>using</a:t>
            </a:r>
            <a:r>
              <a:rPr lang="en-US" sz="1700">
                <a:latin typeface="Consolas"/>
                <a:ea typeface="Consolas"/>
                <a:cs typeface="Consolas"/>
                <a:sym typeface="Consolas"/>
              </a:rPr>
              <a:t>(orderNumber)</a:t>
            </a:r>
            <a:endParaRPr sz="1700">
              <a:latin typeface="Consolas"/>
              <a:ea typeface="Consolas"/>
              <a:cs typeface="Consolas"/>
              <a:sym typeface="Consolas"/>
            </a:endParaRPr>
          </a:p>
          <a:p>
            <a:pPr indent="0" lvl="0" marL="0" rtl="0" algn="l">
              <a:spcBef>
                <a:spcPts val="0"/>
              </a:spcBef>
              <a:spcAft>
                <a:spcPts val="0"/>
              </a:spcAft>
              <a:buNone/>
            </a:pPr>
            <a:r>
              <a:rPr b="1" lang="en-US" sz="1700">
                <a:solidFill>
                  <a:srgbClr val="1155CC"/>
                </a:solidFill>
                <a:latin typeface="Consolas"/>
                <a:ea typeface="Consolas"/>
                <a:cs typeface="Consolas"/>
                <a:sym typeface="Consolas"/>
              </a:rPr>
              <a:t>GROUP BY</a:t>
            </a:r>
            <a:r>
              <a:rPr lang="en-US" sz="1700">
                <a:latin typeface="Consolas"/>
                <a:ea typeface="Consolas"/>
                <a:cs typeface="Consolas"/>
                <a:sym typeface="Consolas"/>
              </a:rPr>
              <a:t> T1.orderNumber;</a:t>
            </a:r>
            <a:endParaRPr sz="1700">
              <a:latin typeface="Consolas"/>
              <a:ea typeface="Consolas"/>
              <a:cs typeface="Consolas"/>
              <a:sym typeface="Consolas"/>
            </a:endParaRPr>
          </a:p>
        </p:txBody>
      </p:sp>
      <p:sp>
        <p:nvSpPr>
          <p:cNvPr id="432" name="Google Shape;432;p44"/>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433" name="Google Shape;433;p44"/>
          <p:cNvSpPr txBox="1"/>
          <p:nvPr/>
        </p:nvSpPr>
        <p:spPr>
          <a:xfrm>
            <a:off x="715575" y="1746225"/>
            <a:ext cx="8136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We can write the query on the previous page with the </a:t>
            </a:r>
            <a:r>
              <a:rPr b="1" lang="en-US" sz="1800">
                <a:solidFill>
                  <a:srgbClr val="980000"/>
                </a:solidFill>
              </a:rPr>
              <a:t>“using”</a:t>
            </a:r>
            <a:r>
              <a:rPr lang="en-US" sz="1800"/>
              <a:t> keyword:</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5"/>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Example 3: INNER JOIN – Join Three Tables</a:t>
            </a:r>
            <a:endParaRPr sz="3400"/>
          </a:p>
        </p:txBody>
      </p:sp>
      <p:sp>
        <p:nvSpPr>
          <p:cNvPr id="440" name="Google Shape;440;p45"/>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pic>
        <p:nvPicPr>
          <p:cNvPr id="441" name="Google Shape;441;p45"/>
          <p:cNvPicPr preferRelativeResize="0"/>
          <p:nvPr/>
        </p:nvPicPr>
        <p:blipFill>
          <a:blip r:embed="rId3">
            <a:alphaModFix/>
          </a:blip>
          <a:stretch>
            <a:fillRect/>
          </a:stretch>
        </p:blipFill>
        <p:spPr>
          <a:xfrm>
            <a:off x="5793500" y="1665175"/>
            <a:ext cx="5851776" cy="1823075"/>
          </a:xfrm>
          <a:prstGeom prst="rect">
            <a:avLst/>
          </a:prstGeom>
          <a:noFill/>
          <a:ln cap="flat" cmpd="sng" w="9525">
            <a:solidFill>
              <a:srgbClr val="000000"/>
            </a:solidFill>
            <a:prstDash val="solid"/>
            <a:round/>
            <a:headEnd len="sm" w="sm" type="none"/>
            <a:tailEnd len="sm" w="sm" type="none"/>
          </a:ln>
        </p:spPr>
      </p:pic>
      <p:sp>
        <p:nvSpPr>
          <p:cNvPr id="442" name="Google Shape;442;p45"/>
          <p:cNvSpPr txBox="1"/>
          <p:nvPr/>
        </p:nvSpPr>
        <p:spPr>
          <a:xfrm>
            <a:off x="607375" y="1754825"/>
            <a:ext cx="4121400" cy="1449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en-US" sz="1700">
                <a:highlight>
                  <a:srgbClr val="FFFFFF"/>
                </a:highlight>
              </a:rPr>
              <a:t>Consider </a:t>
            </a:r>
            <a:r>
              <a:rPr lang="en-US" sz="1700">
                <a:highlight>
                  <a:srgbClr val="FFFFFF"/>
                </a:highlight>
              </a:rPr>
              <a:t>the </a:t>
            </a:r>
            <a:r>
              <a:rPr b="1" lang="en-US" sz="1700">
                <a:solidFill>
                  <a:srgbClr val="38761D"/>
                </a:solidFill>
                <a:highlight>
                  <a:srgbClr val="FFFFFF"/>
                </a:highlight>
              </a:rPr>
              <a:t>products, orders</a:t>
            </a:r>
            <a:r>
              <a:rPr lang="en-US" sz="1700">
                <a:highlight>
                  <a:srgbClr val="FFFFFF"/>
                </a:highlight>
              </a:rPr>
              <a:t> and </a:t>
            </a:r>
            <a:r>
              <a:rPr b="1" lang="en-US" sz="1700">
                <a:solidFill>
                  <a:srgbClr val="38761D"/>
                </a:solidFill>
                <a:highlight>
                  <a:srgbClr val="FFFFFF"/>
                </a:highlight>
              </a:rPr>
              <a:t>orderdetails</a:t>
            </a:r>
            <a:r>
              <a:rPr lang="en-US" sz="1700">
                <a:highlight>
                  <a:srgbClr val="FFFFFF"/>
                </a:highlight>
              </a:rPr>
              <a:t> tables. </a:t>
            </a:r>
            <a:r>
              <a:rPr lang="en-US" sz="1700">
                <a:highlight>
                  <a:srgbClr val="FFFFFF"/>
                </a:highlight>
              </a:rPr>
              <a:t>The query below is using</a:t>
            </a:r>
            <a:r>
              <a:rPr lang="en-US" sz="1700">
                <a:highlight>
                  <a:srgbClr val="FFFFFF"/>
                </a:highlight>
              </a:rPr>
              <a:t> two</a:t>
            </a:r>
            <a:r>
              <a:rPr b="1" lang="en-US" sz="1700">
                <a:solidFill>
                  <a:srgbClr val="B45F06"/>
                </a:solidFill>
                <a:highlight>
                  <a:srgbClr val="FFFFFF"/>
                </a:highlight>
              </a:rPr>
              <a:t> INNER JOIN </a:t>
            </a:r>
            <a:r>
              <a:rPr lang="en-US" sz="1700">
                <a:highlight>
                  <a:srgbClr val="FFFFFF"/>
                </a:highlight>
              </a:rPr>
              <a:t>clauses </a:t>
            </a:r>
            <a:r>
              <a:rPr lang="en-US" sz="1700">
                <a:highlight>
                  <a:srgbClr val="FFFFFF"/>
                </a:highlight>
              </a:rPr>
              <a:t>to join three tables:</a:t>
            </a:r>
            <a:r>
              <a:rPr b="1" lang="en-US" sz="1700">
                <a:solidFill>
                  <a:srgbClr val="38761D"/>
                </a:solidFill>
                <a:highlight>
                  <a:srgbClr val="FFFFFF"/>
                </a:highlight>
              </a:rPr>
              <a:t> orders, orderdetails, </a:t>
            </a:r>
            <a:r>
              <a:rPr lang="en-US" sz="1700">
                <a:highlight>
                  <a:srgbClr val="FFFFFF"/>
                </a:highlight>
              </a:rPr>
              <a:t>and </a:t>
            </a:r>
            <a:r>
              <a:rPr b="1" lang="en-US" sz="1700">
                <a:solidFill>
                  <a:srgbClr val="38761D"/>
                </a:solidFill>
                <a:highlight>
                  <a:srgbClr val="FFFFFF"/>
                </a:highlight>
              </a:rPr>
              <a:t>products.</a:t>
            </a:r>
            <a:endParaRPr sz="1700">
              <a:solidFill>
                <a:srgbClr val="FCC28C"/>
              </a:solidFill>
              <a:highlight>
                <a:srgbClr val="333333"/>
              </a:highlight>
            </a:endParaRPr>
          </a:p>
        </p:txBody>
      </p:sp>
      <p:sp>
        <p:nvSpPr>
          <p:cNvPr id="443" name="Google Shape;443;p45"/>
          <p:cNvSpPr txBox="1"/>
          <p:nvPr/>
        </p:nvSpPr>
        <p:spPr>
          <a:xfrm>
            <a:off x="577050" y="3574675"/>
            <a:ext cx="11037900" cy="1493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Consolas"/>
                <a:ea typeface="Consolas"/>
                <a:cs typeface="Consolas"/>
                <a:sym typeface="Consolas"/>
              </a:rPr>
              <a:t>SELEC</a:t>
            </a:r>
            <a:r>
              <a:rPr lang="en-US" sz="1700">
                <a:latin typeface="Consolas"/>
                <a:ea typeface="Consolas"/>
                <a:cs typeface="Consolas"/>
                <a:sym typeface="Consolas"/>
              </a:rPr>
              <a:t>T </a:t>
            </a:r>
            <a:r>
              <a:rPr lang="en-US" sz="1700">
                <a:latin typeface="Consolas"/>
                <a:ea typeface="Consolas"/>
                <a:cs typeface="Consolas"/>
                <a:sym typeface="Consolas"/>
              </a:rPr>
              <a:t>orderNumber, orderDate, orderLineNumber, productName, </a:t>
            </a:r>
            <a:r>
              <a:rPr lang="en-US" sz="1700">
                <a:latin typeface="Consolas"/>
                <a:ea typeface="Consolas"/>
                <a:cs typeface="Consolas"/>
                <a:sym typeface="Consolas"/>
              </a:rPr>
              <a:t>q</a:t>
            </a:r>
            <a:r>
              <a:rPr lang="en-US" sz="1700">
                <a:latin typeface="Consolas"/>
                <a:ea typeface="Consolas"/>
                <a:cs typeface="Consolas"/>
                <a:sym typeface="Consolas"/>
              </a:rPr>
              <a:t>uantityOrdered,  priceEach</a:t>
            </a:r>
            <a:endParaRPr sz="1700">
              <a:latin typeface="Consolas"/>
              <a:ea typeface="Consolas"/>
              <a:cs typeface="Consolas"/>
              <a:sym typeface="Consolas"/>
            </a:endParaRPr>
          </a:p>
          <a:p>
            <a:pPr indent="0" lvl="0" marL="0" rtl="0" algn="l">
              <a:spcBef>
                <a:spcPts val="0"/>
              </a:spcBef>
              <a:spcAft>
                <a:spcPts val="0"/>
              </a:spcAft>
              <a:buNone/>
            </a:pPr>
            <a:r>
              <a:rPr lang="en-US" sz="1700">
                <a:latin typeface="Consolas"/>
                <a:ea typeface="Consolas"/>
                <a:cs typeface="Consolas"/>
                <a:sym typeface="Consolas"/>
              </a:rPr>
              <a:t>FROM    orders</a:t>
            </a:r>
            <a:endParaRPr sz="1700">
              <a:latin typeface="Consolas"/>
              <a:ea typeface="Consolas"/>
              <a:cs typeface="Consolas"/>
              <a:sym typeface="Consolas"/>
            </a:endParaRPr>
          </a:p>
          <a:p>
            <a:pPr indent="0" lvl="0" marL="0" rtl="0" algn="l">
              <a:spcBef>
                <a:spcPts val="0"/>
              </a:spcBef>
              <a:spcAft>
                <a:spcPts val="0"/>
              </a:spcAft>
              <a:buNone/>
            </a:pPr>
            <a:r>
              <a:rPr b="1" lang="en-US" sz="1700">
                <a:solidFill>
                  <a:srgbClr val="B45F06"/>
                </a:solidFill>
                <a:latin typeface="Consolas"/>
                <a:ea typeface="Consolas"/>
                <a:cs typeface="Consolas"/>
                <a:sym typeface="Consolas"/>
              </a:rPr>
              <a:t>INNER JOIN</a:t>
            </a:r>
            <a:r>
              <a:rPr lang="en-US" sz="1700">
                <a:latin typeface="Consolas"/>
                <a:ea typeface="Consolas"/>
                <a:cs typeface="Consolas"/>
                <a:sym typeface="Consolas"/>
              </a:rPr>
              <a:t>    orderdetails USING (orderNumber)</a:t>
            </a:r>
            <a:endParaRPr sz="1700">
              <a:latin typeface="Consolas"/>
              <a:ea typeface="Consolas"/>
              <a:cs typeface="Consolas"/>
              <a:sym typeface="Consolas"/>
            </a:endParaRPr>
          </a:p>
          <a:p>
            <a:pPr indent="0" lvl="0" marL="0" rtl="0" algn="l">
              <a:spcBef>
                <a:spcPts val="0"/>
              </a:spcBef>
              <a:spcAft>
                <a:spcPts val="0"/>
              </a:spcAft>
              <a:buNone/>
            </a:pPr>
            <a:r>
              <a:rPr b="1" lang="en-US" sz="1700">
                <a:solidFill>
                  <a:srgbClr val="B45F06"/>
                </a:solidFill>
                <a:latin typeface="Consolas"/>
                <a:ea typeface="Consolas"/>
                <a:cs typeface="Consolas"/>
                <a:sym typeface="Consolas"/>
              </a:rPr>
              <a:t>INNER JOIN </a:t>
            </a:r>
            <a:r>
              <a:rPr lang="en-US" sz="1700">
                <a:latin typeface="Consolas"/>
                <a:ea typeface="Consolas"/>
                <a:cs typeface="Consolas"/>
                <a:sym typeface="Consolas"/>
              </a:rPr>
              <a:t>   products USING (productCode)</a:t>
            </a:r>
            <a:endParaRPr sz="1700">
              <a:latin typeface="Consolas"/>
              <a:ea typeface="Consolas"/>
              <a:cs typeface="Consolas"/>
              <a:sym typeface="Consolas"/>
            </a:endParaRPr>
          </a:p>
          <a:p>
            <a:pPr indent="0" lvl="0" marL="0" rtl="0" algn="l">
              <a:spcBef>
                <a:spcPts val="0"/>
              </a:spcBef>
              <a:spcAft>
                <a:spcPts val="0"/>
              </a:spcAft>
              <a:buNone/>
            </a:pPr>
            <a:r>
              <a:rPr lang="en-US" sz="1700">
                <a:latin typeface="Consolas"/>
                <a:ea typeface="Consolas"/>
                <a:cs typeface="Consolas"/>
                <a:sym typeface="Consolas"/>
              </a:rPr>
              <a:t>ORDER BY     orderNumber,     orderLineNumber;</a:t>
            </a:r>
            <a:endParaRPr sz="1700">
              <a:latin typeface="Consolas"/>
              <a:ea typeface="Consolas"/>
              <a:cs typeface="Consolas"/>
              <a:sym typeface="Consolas"/>
            </a:endParaRPr>
          </a:p>
        </p:txBody>
      </p:sp>
      <p:pic>
        <p:nvPicPr>
          <p:cNvPr descr="MySQL Inner Join - join three tables example" id="444" name="Google Shape;444;p45"/>
          <p:cNvPicPr preferRelativeResize="0"/>
          <p:nvPr/>
        </p:nvPicPr>
        <p:blipFill rotWithShape="1">
          <a:blip r:embed="rId4">
            <a:alphaModFix/>
          </a:blip>
          <a:srcRect b="54520" l="0" r="0" t="0"/>
          <a:stretch/>
        </p:blipFill>
        <p:spPr>
          <a:xfrm>
            <a:off x="883675" y="5213400"/>
            <a:ext cx="6248400" cy="1212950"/>
          </a:xfrm>
          <a:prstGeom prst="rect">
            <a:avLst/>
          </a:prstGeom>
          <a:noFill/>
          <a:ln cap="flat" cmpd="sng" w="9525">
            <a:solidFill>
              <a:srgbClr val="000000"/>
            </a:solidFill>
            <a:prstDash val="solid"/>
            <a:round/>
            <a:headEnd len="sm" w="sm" type="none"/>
            <a:tailEnd len="sm" w="sm" type="none"/>
          </a:ln>
        </p:spPr>
      </p:pic>
      <p:sp>
        <p:nvSpPr>
          <p:cNvPr id="445" name="Google Shape;445;p45"/>
          <p:cNvSpPr txBox="1"/>
          <p:nvPr/>
        </p:nvSpPr>
        <p:spPr>
          <a:xfrm>
            <a:off x="7048850" y="5813800"/>
            <a:ext cx="3751200" cy="44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a:highlight>
                  <a:srgbClr val="FFFFFF"/>
                </a:highlight>
                <a:latin typeface="Roboto"/>
                <a:ea typeface="Roboto"/>
                <a:cs typeface="Roboto"/>
                <a:sym typeface="Roboto"/>
              </a:rPr>
              <a:t>This picture shows the partial output</a:t>
            </a:r>
            <a:endParaRPr>
              <a:highlight>
                <a:srgbClr val="FFFFFF"/>
              </a:highlight>
              <a:latin typeface="Roboto"/>
              <a:ea typeface="Roboto"/>
              <a:cs typeface="Roboto"/>
              <a:sym typeface="Roboto"/>
            </a:endParaRPr>
          </a:p>
        </p:txBody>
      </p:sp>
      <p:sp>
        <p:nvSpPr>
          <p:cNvPr id="446" name="Google Shape;446;p45"/>
          <p:cNvSpPr txBox="1"/>
          <p:nvPr/>
        </p:nvSpPr>
        <p:spPr>
          <a:xfrm>
            <a:off x="4808175" y="1941075"/>
            <a:ext cx="6414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000"/>
              </a:spcAft>
              <a:buNone/>
            </a:pPr>
            <a:r>
              <a:rPr lang="en-US" sz="2500">
                <a:highlight>
                  <a:schemeClr val="lt1"/>
                </a:highlight>
              </a:rPr>
              <a:t>🠆</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6"/>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800"/>
              <a:t>Example 4: INNER JOIN With GROUP BY and Having Clause</a:t>
            </a:r>
            <a:endParaRPr sz="3400"/>
          </a:p>
        </p:txBody>
      </p:sp>
      <p:sp>
        <p:nvSpPr>
          <p:cNvPr id="452" name="Google Shape;452;p46"/>
          <p:cNvSpPr txBox="1"/>
          <p:nvPr>
            <p:ph idx="1" type="body"/>
          </p:nvPr>
        </p:nvSpPr>
        <p:spPr>
          <a:xfrm>
            <a:off x="698500" y="1720800"/>
            <a:ext cx="5903400" cy="14337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US"/>
              <a:t>Let’s take a look at the </a:t>
            </a:r>
            <a:r>
              <a:rPr b="1" lang="en-US">
                <a:solidFill>
                  <a:srgbClr val="38761D"/>
                </a:solidFill>
                <a:highlight>
                  <a:srgbClr val="FFFFFF"/>
                </a:highlight>
              </a:rPr>
              <a:t>orders</a:t>
            </a:r>
            <a:r>
              <a:rPr b="1" lang="en-US"/>
              <a:t> </a:t>
            </a:r>
            <a:r>
              <a:rPr lang="en-US"/>
              <a:t>and </a:t>
            </a:r>
            <a:r>
              <a:rPr b="1" lang="en-US">
                <a:solidFill>
                  <a:srgbClr val="38761D"/>
                </a:solidFill>
                <a:highlight>
                  <a:srgbClr val="FFFFFF"/>
                </a:highlight>
              </a:rPr>
              <a:t>orderdetails</a:t>
            </a:r>
            <a:r>
              <a:rPr b="1" lang="en-US"/>
              <a:t> </a:t>
            </a:r>
            <a:r>
              <a:rPr lang="en-US"/>
              <a:t>tables from the </a:t>
            </a:r>
            <a:r>
              <a:rPr b="1" i="1" lang="en-US"/>
              <a:t>classicmodels </a:t>
            </a:r>
            <a:r>
              <a:rPr lang="en-US"/>
              <a:t>database.</a:t>
            </a:r>
            <a:endParaRPr b="1">
              <a:solidFill>
                <a:srgbClr val="38761D"/>
              </a:solidFill>
              <a:highlight>
                <a:srgbClr val="FFFFFF"/>
              </a:highlight>
            </a:endParaRPr>
          </a:p>
          <a:p>
            <a:pPr indent="0" lvl="0" marL="0" rtl="0" algn="l">
              <a:spcBef>
                <a:spcPts val="1000"/>
              </a:spcBef>
              <a:spcAft>
                <a:spcPts val="0"/>
              </a:spcAft>
              <a:buNone/>
            </a:pPr>
            <a:r>
              <a:rPr lang="en-US"/>
              <a:t>The following query finds sales orders whose value total is greater than $60K.</a:t>
            </a:r>
            <a:endParaRPr/>
          </a:p>
        </p:txBody>
      </p:sp>
      <p:pic>
        <p:nvPicPr>
          <p:cNvPr id="453" name="Google Shape;453;p46"/>
          <p:cNvPicPr preferRelativeResize="0"/>
          <p:nvPr/>
        </p:nvPicPr>
        <p:blipFill>
          <a:blip r:embed="rId3">
            <a:alphaModFix/>
          </a:blip>
          <a:stretch>
            <a:fillRect/>
          </a:stretch>
        </p:blipFill>
        <p:spPr>
          <a:xfrm>
            <a:off x="7584625" y="1688550"/>
            <a:ext cx="4093700" cy="1740450"/>
          </a:xfrm>
          <a:prstGeom prst="rect">
            <a:avLst/>
          </a:prstGeom>
          <a:noFill/>
          <a:ln>
            <a:noFill/>
          </a:ln>
        </p:spPr>
      </p:pic>
      <p:sp>
        <p:nvSpPr>
          <p:cNvPr id="454" name="Google Shape;454;p46"/>
          <p:cNvSpPr txBox="1"/>
          <p:nvPr>
            <p:ph idx="1" type="body"/>
          </p:nvPr>
        </p:nvSpPr>
        <p:spPr>
          <a:xfrm>
            <a:off x="726425" y="3429000"/>
            <a:ext cx="7642800" cy="11325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US" sz="1500">
                <a:solidFill>
                  <a:srgbClr val="000000"/>
                </a:solidFill>
                <a:latin typeface="Consolas"/>
                <a:ea typeface="Consolas"/>
                <a:cs typeface="Consolas"/>
                <a:sym typeface="Consolas"/>
              </a:rPr>
              <a:t>SELECT orderNumber, SUM(priceEach * quantityOrdered) as total</a:t>
            </a:r>
            <a:endParaRPr sz="1500">
              <a:solidFill>
                <a:srgbClr val="000000"/>
              </a:solidFill>
              <a:latin typeface="Consolas"/>
              <a:ea typeface="Consolas"/>
              <a:cs typeface="Consolas"/>
              <a:sym typeface="Consolas"/>
            </a:endParaRPr>
          </a:p>
          <a:p>
            <a:pPr indent="0" lvl="0" marL="0" rtl="0" algn="l">
              <a:spcBef>
                <a:spcPts val="0"/>
              </a:spcBef>
              <a:spcAft>
                <a:spcPts val="0"/>
              </a:spcAft>
              <a:buNone/>
            </a:pPr>
            <a:r>
              <a:rPr lang="en-US" sz="1500">
                <a:solidFill>
                  <a:srgbClr val="000000"/>
                </a:solidFill>
                <a:latin typeface="Consolas"/>
                <a:ea typeface="Consolas"/>
                <a:cs typeface="Consolas"/>
                <a:sym typeface="Consolas"/>
              </a:rPr>
              <a:t>FROM orderdetails</a:t>
            </a:r>
            <a:endParaRPr sz="1500">
              <a:solidFill>
                <a:srgbClr val="000000"/>
              </a:solidFill>
              <a:latin typeface="Consolas"/>
              <a:ea typeface="Consolas"/>
              <a:cs typeface="Consolas"/>
              <a:sym typeface="Consolas"/>
            </a:endParaRPr>
          </a:p>
          <a:p>
            <a:pPr indent="0" lvl="0" marL="0" rtl="0" algn="l">
              <a:spcBef>
                <a:spcPts val="0"/>
              </a:spcBef>
              <a:spcAft>
                <a:spcPts val="0"/>
              </a:spcAft>
              <a:buNone/>
            </a:pPr>
            <a:r>
              <a:rPr b="1" lang="en-US" sz="1500">
                <a:solidFill>
                  <a:srgbClr val="EF7A24"/>
                </a:solidFill>
                <a:latin typeface="Consolas"/>
                <a:ea typeface="Consolas"/>
                <a:cs typeface="Consolas"/>
                <a:sym typeface="Consolas"/>
              </a:rPr>
              <a:t>INNER JOIN </a:t>
            </a:r>
            <a:r>
              <a:rPr lang="en-US" sz="1500">
                <a:solidFill>
                  <a:srgbClr val="000000"/>
                </a:solidFill>
                <a:latin typeface="Consolas"/>
                <a:ea typeface="Consolas"/>
                <a:cs typeface="Consolas"/>
                <a:sym typeface="Consolas"/>
              </a:rPr>
              <a:t>orders </a:t>
            </a:r>
            <a:r>
              <a:rPr b="1" lang="en-US" sz="1500">
                <a:solidFill>
                  <a:srgbClr val="134F5C"/>
                </a:solidFill>
                <a:latin typeface="Consolas"/>
                <a:ea typeface="Consolas"/>
                <a:cs typeface="Consolas"/>
                <a:sym typeface="Consolas"/>
              </a:rPr>
              <a:t>USING </a:t>
            </a:r>
            <a:r>
              <a:rPr lang="en-US" sz="1500">
                <a:solidFill>
                  <a:srgbClr val="000000"/>
                </a:solidFill>
                <a:latin typeface="Consolas"/>
                <a:ea typeface="Consolas"/>
                <a:cs typeface="Consolas"/>
                <a:sym typeface="Consolas"/>
              </a:rPr>
              <a:t>(orderNumber)</a:t>
            </a:r>
            <a:endParaRPr sz="1500">
              <a:solidFill>
                <a:srgbClr val="000000"/>
              </a:solidFill>
              <a:latin typeface="Consolas"/>
              <a:ea typeface="Consolas"/>
              <a:cs typeface="Consolas"/>
              <a:sym typeface="Consolas"/>
            </a:endParaRPr>
          </a:p>
          <a:p>
            <a:pPr indent="0" lvl="0" marL="0" rtl="0" algn="l">
              <a:spcBef>
                <a:spcPts val="0"/>
              </a:spcBef>
              <a:spcAft>
                <a:spcPts val="0"/>
              </a:spcAft>
              <a:buNone/>
            </a:pPr>
            <a:r>
              <a:rPr b="1" lang="en-US" sz="1500">
                <a:solidFill>
                  <a:srgbClr val="FF9900"/>
                </a:solidFill>
                <a:latin typeface="Consolas"/>
                <a:ea typeface="Consolas"/>
                <a:cs typeface="Consolas"/>
                <a:sym typeface="Consolas"/>
              </a:rPr>
              <a:t>GROUP BY</a:t>
            </a:r>
            <a:r>
              <a:rPr lang="en-US" sz="1500">
                <a:solidFill>
                  <a:srgbClr val="000000"/>
                </a:solidFill>
                <a:latin typeface="Consolas"/>
                <a:ea typeface="Consolas"/>
                <a:cs typeface="Consolas"/>
                <a:sym typeface="Consolas"/>
              </a:rPr>
              <a:t> orderNumber </a:t>
            </a:r>
            <a:r>
              <a:rPr b="1" lang="en-US" sz="1500">
                <a:solidFill>
                  <a:srgbClr val="FF9900"/>
                </a:solidFill>
                <a:latin typeface="Consolas"/>
                <a:ea typeface="Consolas"/>
                <a:cs typeface="Consolas"/>
                <a:sym typeface="Consolas"/>
              </a:rPr>
              <a:t>HAVING</a:t>
            </a:r>
            <a:r>
              <a:rPr lang="en-US" sz="1500">
                <a:solidFill>
                  <a:srgbClr val="000000"/>
                </a:solidFill>
                <a:latin typeface="Consolas"/>
                <a:ea typeface="Consolas"/>
                <a:cs typeface="Consolas"/>
                <a:sym typeface="Consolas"/>
              </a:rPr>
              <a:t> SUM(priceEach * quantityOrdered) &gt; 60000;</a:t>
            </a:r>
            <a:endParaRPr>
              <a:latin typeface="Consolas"/>
              <a:ea typeface="Consolas"/>
              <a:cs typeface="Consolas"/>
              <a:sym typeface="Consolas"/>
            </a:endParaRPr>
          </a:p>
        </p:txBody>
      </p:sp>
      <p:sp>
        <p:nvSpPr>
          <p:cNvPr id="455" name="Google Shape;455;p46"/>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pic>
        <p:nvPicPr>
          <p:cNvPr id="456" name="Google Shape;456;p46"/>
          <p:cNvPicPr preferRelativeResize="0"/>
          <p:nvPr/>
        </p:nvPicPr>
        <p:blipFill>
          <a:blip r:embed="rId4">
            <a:alphaModFix/>
          </a:blip>
          <a:stretch>
            <a:fillRect/>
          </a:stretch>
        </p:blipFill>
        <p:spPr>
          <a:xfrm>
            <a:off x="726425" y="4811147"/>
            <a:ext cx="2205425" cy="882175"/>
          </a:xfrm>
          <a:prstGeom prst="rect">
            <a:avLst/>
          </a:prstGeom>
          <a:noFill/>
          <a:ln cap="flat" cmpd="sng" w="9525">
            <a:solidFill>
              <a:srgbClr val="000000"/>
            </a:solidFill>
            <a:prstDash val="solid"/>
            <a:round/>
            <a:headEnd len="sm" w="sm" type="none"/>
            <a:tailEnd len="sm" w="sm" type="none"/>
          </a:ln>
        </p:spPr>
      </p:pic>
      <p:sp>
        <p:nvSpPr>
          <p:cNvPr id="457" name="Google Shape;457;p46"/>
          <p:cNvSpPr txBox="1"/>
          <p:nvPr/>
        </p:nvSpPr>
        <p:spPr>
          <a:xfrm>
            <a:off x="3096000" y="4811150"/>
            <a:ext cx="5273100" cy="97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It returns three rows, which means that there are three sales orders whose total values total greater than $60K.</a:t>
            </a:r>
            <a:endParaRPr sz="2100">
              <a:solidFill>
                <a:schemeClr val="dk1"/>
              </a:solidFill>
              <a:latin typeface="Century Gothic"/>
              <a:ea typeface="Century Gothic"/>
              <a:cs typeface="Century Gothic"/>
              <a:sym typeface="Century Gothic"/>
            </a:endParaRPr>
          </a:p>
        </p:txBody>
      </p:sp>
      <p:sp>
        <p:nvSpPr>
          <p:cNvPr id="458" name="Google Shape;458;p46"/>
          <p:cNvSpPr txBox="1"/>
          <p:nvPr/>
        </p:nvSpPr>
        <p:spPr>
          <a:xfrm>
            <a:off x="6624363" y="2079000"/>
            <a:ext cx="6414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000"/>
              </a:spcAft>
              <a:buNone/>
            </a:pPr>
            <a:r>
              <a:rPr lang="en-US" sz="2500">
                <a:highlight>
                  <a:schemeClr val="lt1"/>
                </a:highlight>
              </a:rPr>
              <a:t>🠆</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7"/>
          <p:cNvSpPr txBox="1"/>
          <p:nvPr/>
        </p:nvSpPr>
        <p:spPr>
          <a:xfrm>
            <a:off x="447525" y="4702250"/>
            <a:ext cx="11390700" cy="1144800"/>
          </a:xfrm>
          <a:prstGeom prst="rect">
            <a:avLst/>
          </a:prstGeom>
          <a:solidFill>
            <a:srgbClr val="FFA500">
              <a:alpha val="29409"/>
            </a:srgbClr>
          </a:solidFill>
          <a:ln cap="flat" cmpd="sng" w="19075">
            <a:solidFill>
              <a:srgbClr val="FFA500"/>
            </a:solidFill>
            <a:prstDash val="solid"/>
            <a:round/>
            <a:headEnd len="sm" w="sm" type="none"/>
            <a:tailEnd len="sm" w="sm" type="none"/>
          </a:ln>
        </p:spPr>
        <p:txBody>
          <a:bodyPr anchorCtr="0" anchor="t" bIns="65725" lIns="120150" spcFirstLastPara="1" rIns="120150" wrap="square" tIns="65725">
            <a:noAutofit/>
          </a:bodyPr>
          <a:lstStyle/>
          <a:p>
            <a:pPr indent="0" lvl="0" marL="0" marR="0" rtl="0" algn="l">
              <a:lnSpc>
                <a:spcPct val="115000"/>
              </a:lnSpc>
              <a:spcBef>
                <a:spcPts val="0"/>
              </a:spcBef>
              <a:spcAft>
                <a:spcPts val="0"/>
              </a:spcAft>
              <a:buClr>
                <a:srgbClr val="000000"/>
              </a:buClr>
              <a:buSzPts val="2200"/>
              <a:buFont typeface="Arial"/>
              <a:buNone/>
            </a:pPr>
            <a:r>
              <a:rPr i="0" lang="en-US" sz="1800" u="none" cap="none" strike="noStrike">
                <a:solidFill>
                  <a:srgbClr val="000000"/>
                </a:solidFill>
              </a:rPr>
              <a:t>You should be aware of Natural JOIN syntax in case you encounter it, but its use is </a:t>
            </a:r>
            <a:r>
              <a:rPr i="0" lang="en-US" sz="1800" u="sng" cap="none" strike="noStrike">
                <a:solidFill>
                  <a:srgbClr val="000000"/>
                </a:solidFill>
              </a:rPr>
              <a:t>strongly discouraged</a:t>
            </a:r>
            <a:r>
              <a:rPr i="0" lang="en-US" sz="1800" u="none" cap="none" strike="noStrike">
                <a:solidFill>
                  <a:srgbClr val="000000"/>
                </a:solidFill>
              </a:rPr>
              <a:t>. As databases evolve, it is not uncommon to rename fields, and this process will cause </a:t>
            </a:r>
            <a:r>
              <a:rPr lang="en-US" sz="1800"/>
              <a:t>N</a:t>
            </a:r>
            <a:r>
              <a:rPr i="0" lang="en-US" sz="1800" u="none" cap="none" strike="noStrike">
                <a:solidFill>
                  <a:srgbClr val="000000"/>
                </a:solidFill>
              </a:rPr>
              <a:t>atural JOINS, based on those fields, to return incorrect results without generating an error message.</a:t>
            </a:r>
            <a:endParaRPr i="0" sz="1800" u="none" cap="none" strike="noStrike">
              <a:solidFill>
                <a:srgbClr val="000000"/>
              </a:solidFill>
            </a:endParaRPr>
          </a:p>
        </p:txBody>
      </p:sp>
      <p:sp>
        <p:nvSpPr>
          <p:cNvPr id="464" name="Google Shape;464;p47"/>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Natural JOIN </a:t>
            </a:r>
            <a:endParaRPr/>
          </a:p>
        </p:txBody>
      </p:sp>
      <p:sp>
        <p:nvSpPr>
          <p:cNvPr id="465" name="Google Shape;465;p47"/>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466" name="Google Shape;466;p47"/>
          <p:cNvSpPr txBox="1"/>
          <p:nvPr>
            <p:ph idx="1" type="body"/>
          </p:nvPr>
        </p:nvSpPr>
        <p:spPr>
          <a:xfrm>
            <a:off x="521525" y="1680769"/>
            <a:ext cx="10915500" cy="24834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US"/>
              <a:t>The</a:t>
            </a:r>
            <a:r>
              <a:rPr b="1" lang="en-US"/>
              <a:t> INNER JOIN </a:t>
            </a:r>
            <a:r>
              <a:rPr lang="en-US"/>
              <a:t>is also called a </a:t>
            </a:r>
            <a:r>
              <a:rPr b="1" lang="en-US"/>
              <a:t>Natural JOIN</a:t>
            </a:r>
            <a:r>
              <a:rPr lang="en-US"/>
              <a:t>. We could also write the previous query without INNER  or using a keyword. See below:</a:t>
            </a:r>
            <a:endParaRPr>
              <a:solidFill>
                <a:srgbClr val="000000"/>
              </a:solidFill>
              <a:latin typeface="Century Gothic"/>
              <a:ea typeface="Century Gothic"/>
              <a:cs typeface="Century Gothic"/>
              <a:sym typeface="Century Gothic"/>
            </a:endParaRPr>
          </a:p>
          <a:p>
            <a:pPr indent="0" lvl="0" marL="0" rtl="0" algn="just">
              <a:spcBef>
                <a:spcPts val="0"/>
              </a:spcBef>
              <a:spcAft>
                <a:spcPts val="0"/>
              </a:spcAft>
              <a:buClr>
                <a:srgbClr val="000000"/>
              </a:buClr>
              <a:buSzPts val="2200"/>
              <a:buFont typeface="Arial"/>
              <a:buNone/>
            </a:pPr>
            <a:r>
              <a:t/>
            </a:r>
            <a:endParaRPr>
              <a:solidFill>
                <a:srgbClr val="000000"/>
              </a:solidFill>
            </a:endParaRPr>
          </a:p>
          <a:p>
            <a:pPr indent="0" lvl="0" marL="0" rtl="0" algn="ctr">
              <a:spcBef>
                <a:spcPts val="0"/>
              </a:spcBef>
              <a:spcAft>
                <a:spcPts val="0"/>
              </a:spcAft>
              <a:buClr>
                <a:srgbClr val="000000"/>
              </a:buClr>
              <a:buSzPts val="2200"/>
              <a:buFont typeface="Arial"/>
              <a:buNone/>
            </a:pPr>
            <a:r>
              <a:rPr lang="en-US">
                <a:solidFill>
                  <a:srgbClr val="000000"/>
                </a:solidFill>
                <a:highlight>
                  <a:srgbClr val="EBEBEB"/>
                </a:highlight>
                <a:latin typeface="Consolas"/>
                <a:ea typeface="Consolas"/>
                <a:cs typeface="Consolas"/>
                <a:sym typeface="Consolas"/>
              </a:rPr>
              <a:t>select a.value, b.value from </a:t>
            </a:r>
            <a:r>
              <a:rPr lang="en-US">
                <a:solidFill>
                  <a:srgbClr val="FF0000"/>
                </a:solidFill>
                <a:highlight>
                  <a:srgbClr val="EBEBEB"/>
                </a:highlight>
                <a:latin typeface="Consolas"/>
                <a:ea typeface="Consolas"/>
                <a:cs typeface="Consolas"/>
                <a:sym typeface="Consolas"/>
              </a:rPr>
              <a:t>A</a:t>
            </a:r>
            <a:r>
              <a:rPr lang="en-US">
                <a:solidFill>
                  <a:srgbClr val="000000"/>
                </a:solidFill>
                <a:highlight>
                  <a:srgbClr val="EBEBEB"/>
                </a:highlight>
                <a:latin typeface="Consolas"/>
                <a:ea typeface="Consolas"/>
                <a:cs typeface="Consolas"/>
                <a:sym typeface="Consolas"/>
              </a:rPr>
              <a:t> a natural join </a:t>
            </a:r>
            <a:r>
              <a:rPr lang="en-US">
                <a:solidFill>
                  <a:srgbClr val="FF0000"/>
                </a:solidFill>
                <a:highlight>
                  <a:srgbClr val="EBEBEB"/>
                </a:highlight>
                <a:latin typeface="Consolas"/>
                <a:ea typeface="Consolas"/>
                <a:cs typeface="Consolas"/>
                <a:sym typeface="Consolas"/>
              </a:rPr>
              <a:t>B</a:t>
            </a:r>
            <a:r>
              <a:rPr lang="en-US">
                <a:solidFill>
                  <a:srgbClr val="000000"/>
                </a:solidFill>
                <a:highlight>
                  <a:srgbClr val="EBEBEB"/>
                </a:highlight>
                <a:latin typeface="Consolas"/>
                <a:ea typeface="Consolas"/>
                <a:cs typeface="Consolas"/>
                <a:sym typeface="Consolas"/>
              </a:rPr>
              <a:t> b;</a:t>
            </a:r>
            <a:endParaRPr>
              <a:solidFill>
                <a:srgbClr val="000000"/>
              </a:solidFill>
              <a:highlight>
                <a:srgbClr val="EBEBEB"/>
              </a:highlight>
              <a:latin typeface="Consolas"/>
              <a:ea typeface="Consolas"/>
              <a:cs typeface="Consolas"/>
              <a:sym typeface="Consolas"/>
            </a:endParaRPr>
          </a:p>
          <a:p>
            <a:pPr indent="0" lvl="0" marL="0" rtl="0" algn="just">
              <a:spcBef>
                <a:spcPts val="0"/>
              </a:spcBef>
              <a:spcAft>
                <a:spcPts val="0"/>
              </a:spcAft>
              <a:buClr>
                <a:srgbClr val="000000"/>
              </a:buClr>
              <a:buSzPts val="2200"/>
              <a:buFont typeface="Arial"/>
              <a:buNone/>
            </a:pPr>
            <a:r>
              <a:t/>
            </a:r>
            <a:endParaRPr>
              <a:solidFill>
                <a:srgbClr val="000000"/>
              </a:solidFill>
            </a:endParaRPr>
          </a:p>
          <a:p>
            <a:pPr indent="0" lvl="0" marL="0" rtl="0" algn="l">
              <a:lnSpc>
                <a:spcPct val="110000"/>
              </a:lnSpc>
              <a:spcBef>
                <a:spcPts val="0"/>
              </a:spcBef>
              <a:spcAft>
                <a:spcPts val="0"/>
              </a:spcAft>
              <a:buNone/>
            </a:pPr>
            <a:r>
              <a:rPr lang="en-US">
                <a:solidFill>
                  <a:srgbClr val="000000"/>
                </a:solidFill>
              </a:rPr>
              <a:t>For a Natural JOIN, the JOIN predicate is formed “naturally” based on fields from both tables with matching names. Tables </a:t>
            </a:r>
            <a:r>
              <a:rPr lang="en-US">
                <a:solidFill>
                  <a:srgbClr val="FF0000"/>
                </a:solidFill>
              </a:rPr>
              <a:t>A</a:t>
            </a:r>
            <a:r>
              <a:rPr lang="en-US">
                <a:solidFill>
                  <a:srgbClr val="000000"/>
                </a:solidFill>
              </a:rPr>
              <a:t> and </a:t>
            </a:r>
            <a:r>
              <a:rPr lang="en-US">
                <a:solidFill>
                  <a:srgbClr val="FF0000"/>
                </a:solidFill>
              </a:rPr>
              <a:t>B</a:t>
            </a:r>
            <a:r>
              <a:rPr lang="en-US">
                <a:solidFill>
                  <a:srgbClr val="000000"/>
                </a:solidFill>
              </a:rPr>
              <a:t> both have an “id” field; therefore, the Natural JOIN forms the predicate based on the equality of </a:t>
            </a:r>
            <a:r>
              <a:rPr b="1" lang="en-US">
                <a:solidFill>
                  <a:srgbClr val="000000"/>
                </a:solidFill>
              </a:rPr>
              <a:t>A.id </a:t>
            </a:r>
            <a:r>
              <a:rPr lang="en-US">
                <a:solidFill>
                  <a:srgbClr val="000000"/>
                </a:solidFill>
              </a:rPr>
              <a:t>and </a:t>
            </a:r>
            <a:r>
              <a:rPr b="1" lang="en-US">
                <a:solidFill>
                  <a:srgbClr val="000000"/>
                </a:solidFill>
              </a:rPr>
              <a:t>B.id</a:t>
            </a:r>
            <a:r>
              <a:rPr lang="en-US">
                <a:solidFill>
                  <a:srgbClr val="000000"/>
                </a:solidFill>
              </a:rPr>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8"/>
          <p:cNvSpPr txBox="1"/>
          <p:nvPr>
            <p:ph type="title"/>
          </p:nvPr>
        </p:nvSpPr>
        <p:spPr>
          <a:xfrm>
            <a:off x="453725" y="973675"/>
            <a:ext cx="109368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Challenge!</a:t>
            </a:r>
            <a:endParaRPr/>
          </a:p>
        </p:txBody>
      </p:sp>
      <p:sp>
        <p:nvSpPr>
          <p:cNvPr id="473" name="Google Shape;473;p48"/>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pic>
        <p:nvPicPr>
          <p:cNvPr descr="orders orderdetails products customers tables" id="474" name="Google Shape;474;p48"/>
          <p:cNvPicPr preferRelativeResize="0"/>
          <p:nvPr/>
        </p:nvPicPr>
        <p:blipFill>
          <a:blip r:embed="rId3">
            <a:alphaModFix/>
          </a:blip>
          <a:stretch>
            <a:fillRect/>
          </a:stretch>
        </p:blipFill>
        <p:spPr>
          <a:xfrm>
            <a:off x="6826400" y="1495425"/>
            <a:ext cx="4791075" cy="5362575"/>
          </a:xfrm>
          <a:prstGeom prst="rect">
            <a:avLst/>
          </a:prstGeom>
          <a:noFill/>
          <a:ln>
            <a:noFill/>
          </a:ln>
        </p:spPr>
      </p:pic>
      <p:sp>
        <p:nvSpPr>
          <p:cNvPr id="475" name="Google Shape;475;p48"/>
          <p:cNvSpPr txBox="1"/>
          <p:nvPr>
            <p:ph idx="1" type="body"/>
          </p:nvPr>
        </p:nvSpPr>
        <p:spPr>
          <a:xfrm>
            <a:off x="543575" y="1720850"/>
            <a:ext cx="6149100" cy="4527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US">
                <a:solidFill>
                  <a:srgbClr val="000000"/>
                </a:solidFill>
                <a:highlight>
                  <a:schemeClr val="lt1"/>
                </a:highlight>
              </a:rPr>
              <a:t>Take a look at the image on the right; it shows us how the tables for </a:t>
            </a:r>
            <a:r>
              <a:rPr b="1" i="1" lang="en-US">
                <a:solidFill>
                  <a:srgbClr val="F98C61"/>
                </a:solidFill>
                <a:highlight>
                  <a:schemeClr val="lt1"/>
                </a:highlight>
              </a:rPr>
              <a:t>orders, orderdetails, customers,</a:t>
            </a:r>
            <a:r>
              <a:rPr b="1" lang="en-US">
                <a:solidFill>
                  <a:srgbClr val="38761D"/>
                </a:solidFill>
                <a:highlight>
                  <a:schemeClr val="lt1"/>
                </a:highlight>
              </a:rPr>
              <a:t> </a:t>
            </a:r>
            <a:r>
              <a:rPr lang="en-US">
                <a:solidFill>
                  <a:srgbClr val="000000"/>
                </a:solidFill>
                <a:highlight>
                  <a:schemeClr val="lt1"/>
                </a:highlight>
              </a:rPr>
              <a:t>and </a:t>
            </a:r>
            <a:r>
              <a:rPr b="1" i="1" lang="en-US">
                <a:solidFill>
                  <a:srgbClr val="F98C61"/>
                </a:solidFill>
                <a:highlight>
                  <a:schemeClr val="lt1"/>
                </a:highlight>
              </a:rPr>
              <a:t>products</a:t>
            </a:r>
            <a:r>
              <a:rPr b="1" lang="en-US">
                <a:solidFill>
                  <a:srgbClr val="38761D"/>
                </a:solidFill>
                <a:highlight>
                  <a:schemeClr val="lt1"/>
                </a:highlight>
              </a:rPr>
              <a:t> </a:t>
            </a:r>
            <a:r>
              <a:rPr lang="en-US">
                <a:solidFill>
                  <a:srgbClr val="000000"/>
                </a:solidFill>
                <a:highlight>
                  <a:schemeClr val="lt1"/>
                </a:highlight>
              </a:rPr>
              <a:t>are related in the "</a:t>
            </a:r>
            <a:r>
              <a:rPr b="1" lang="en-US">
                <a:solidFill>
                  <a:srgbClr val="000000"/>
                </a:solidFill>
                <a:highlight>
                  <a:schemeClr val="lt1"/>
                </a:highlight>
              </a:rPr>
              <a:t>classicmodels</a:t>
            </a:r>
            <a:r>
              <a:rPr lang="en-US">
                <a:solidFill>
                  <a:srgbClr val="000000"/>
                </a:solidFill>
                <a:highlight>
                  <a:schemeClr val="lt1"/>
                </a:highlight>
              </a:rPr>
              <a:t>" database.</a:t>
            </a:r>
            <a:endParaRPr>
              <a:solidFill>
                <a:srgbClr val="000000"/>
              </a:solidFill>
              <a:highlight>
                <a:schemeClr val="lt1"/>
              </a:highlight>
            </a:endParaRPr>
          </a:p>
          <a:p>
            <a:pPr indent="0" lvl="0" marL="0" rtl="0" algn="l">
              <a:lnSpc>
                <a:spcPct val="115000"/>
              </a:lnSpc>
              <a:spcBef>
                <a:spcPts val="1200"/>
              </a:spcBef>
              <a:spcAft>
                <a:spcPts val="0"/>
              </a:spcAft>
              <a:buNone/>
            </a:pPr>
            <a:r>
              <a:t/>
            </a:r>
            <a:endParaRPr>
              <a:solidFill>
                <a:srgbClr val="000000"/>
              </a:solidFill>
              <a:highlight>
                <a:schemeClr val="lt1"/>
              </a:highlight>
            </a:endParaRPr>
          </a:p>
          <a:p>
            <a:pPr indent="0" lvl="0" marL="0" rtl="0" algn="l">
              <a:lnSpc>
                <a:spcPct val="115000"/>
              </a:lnSpc>
              <a:spcBef>
                <a:spcPts val="1200"/>
              </a:spcBef>
              <a:spcAft>
                <a:spcPts val="0"/>
              </a:spcAft>
              <a:buNone/>
            </a:pPr>
            <a:r>
              <a:rPr b="1" lang="en-US">
                <a:solidFill>
                  <a:srgbClr val="000000"/>
                </a:solidFill>
                <a:highlight>
                  <a:schemeClr val="lt1"/>
                </a:highlight>
                <a:latin typeface="Century Gothic"/>
                <a:ea typeface="Century Gothic"/>
                <a:cs typeface="Century Gothic"/>
                <a:sym typeface="Century Gothic"/>
              </a:rPr>
              <a:t>Problem statement: </a:t>
            </a:r>
            <a:r>
              <a:rPr lang="en-US">
                <a:solidFill>
                  <a:srgbClr val="000000"/>
                </a:solidFill>
                <a:highlight>
                  <a:schemeClr val="lt1"/>
                </a:highlight>
              </a:rPr>
              <a:t>Write a query to display the customer number, customer name, order number, order date, product code, product name, and price.</a:t>
            </a:r>
            <a:endParaRPr>
              <a:solidFill>
                <a:srgbClr val="000000"/>
              </a:solidFill>
              <a:highlight>
                <a:schemeClr val="lt1"/>
              </a:highlight>
            </a:endParaRPr>
          </a:p>
          <a:p>
            <a:pPr indent="0" lvl="0" marL="0" rtl="0" algn="l">
              <a:lnSpc>
                <a:spcPct val="115000"/>
              </a:lnSpc>
              <a:spcBef>
                <a:spcPts val="1200"/>
              </a:spcBef>
              <a:spcAft>
                <a:spcPts val="1200"/>
              </a:spcAft>
              <a:buNone/>
            </a:pPr>
            <a:r>
              <a:rPr lang="en-US">
                <a:solidFill>
                  <a:srgbClr val="000000"/>
                </a:solidFill>
                <a:highlight>
                  <a:schemeClr val="lt1"/>
                </a:highlight>
              </a:rPr>
              <a:t>You can use the </a:t>
            </a:r>
            <a:r>
              <a:rPr b="1" lang="en-US">
                <a:solidFill>
                  <a:srgbClr val="000000"/>
                </a:solidFill>
                <a:highlight>
                  <a:schemeClr val="lt1"/>
                </a:highlight>
              </a:rPr>
              <a:t>JOIN, GROUP By, </a:t>
            </a:r>
            <a:r>
              <a:rPr lang="en-US">
                <a:solidFill>
                  <a:srgbClr val="000000"/>
                </a:solidFill>
                <a:highlight>
                  <a:schemeClr val="lt1"/>
                </a:highlight>
              </a:rPr>
              <a:t>and </a:t>
            </a:r>
            <a:r>
              <a:rPr b="1" lang="en-US">
                <a:solidFill>
                  <a:srgbClr val="000000"/>
                </a:solidFill>
                <a:highlight>
                  <a:schemeClr val="lt1"/>
                </a:highlight>
              </a:rPr>
              <a:t>HAVING </a:t>
            </a:r>
            <a:r>
              <a:rPr lang="en-US">
                <a:solidFill>
                  <a:srgbClr val="000000"/>
                </a:solidFill>
                <a:highlight>
                  <a:schemeClr val="lt1"/>
                </a:highlight>
              </a:rPr>
              <a:t> clauses.</a:t>
            </a:r>
            <a:endParaRPr>
              <a:solidFill>
                <a:srgbClr val="000000"/>
              </a:solidFill>
              <a:highlight>
                <a:schemeClr val="lt1"/>
              </a:highlight>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49"/>
          <p:cNvPicPr preferRelativeResize="0"/>
          <p:nvPr/>
        </p:nvPicPr>
        <p:blipFill rotWithShape="1">
          <a:blip r:embed="rId3">
            <a:alphaModFix/>
          </a:blip>
          <a:srcRect b="0" l="0" r="0" t="0"/>
          <a:stretch/>
        </p:blipFill>
        <p:spPr>
          <a:xfrm>
            <a:off x="480753" y="4853377"/>
            <a:ext cx="1965769" cy="1573052"/>
          </a:xfrm>
          <a:prstGeom prst="rect">
            <a:avLst/>
          </a:prstGeom>
          <a:noFill/>
          <a:ln cap="flat" cmpd="sng" w="9525">
            <a:solidFill>
              <a:srgbClr val="3465A4"/>
            </a:solidFill>
            <a:prstDash val="solid"/>
            <a:round/>
            <a:headEnd len="sm" w="sm" type="none"/>
            <a:tailEnd len="sm" w="sm" type="none"/>
          </a:ln>
        </p:spPr>
      </p:pic>
      <p:pic>
        <p:nvPicPr>
          <p:cNvPr id="481" name="Google Shape;481;p49"/>
          <p:cNvPicPr preferRelativeResize="0"/>
          <p:nvPr/>
        </p:nvPicPr>
        <p:blipFill rotWithShape="1">
          <a:blip r:embed="rId4">
            <a:alphaModFix/>
          </a:blip>
          <a:srcRect b="0" l="0" r="0" t="0"/>
          <a:stretch/>
        </p:blipFill>
        <p:spPr>
          <a:xfrm>
            <a:off x="4737674" y="4853377"/>
            <a:ext cx="1966204" cy="1573051"/>
          </a:xfrm>
          <a:prstGeom prst="rect">
            <a:avLst/>
          </a:prstGeom>
          <a:noFill/>
          <a:ln cap="flat" cmpd="sng" w="9525">
            <a:solidFill>
              <a:srgbClr val="3465A4"/>
            </a:solidFill>
            <a:prstDash val="solid"/>
            <a:round/>
            <a:headEnd len="sm" w="sm" type="none"/>
            <a:tailEnd len="sm" w="sm" type="none"/>
          </a:ln>
        </p:spPr>
      </p:pic>
      <p:sp>
        <p:nvSpPr>
          <p:cNvPr id="482" name="Google Shape;482;p49"/>
          <p:cNvSpPr txBox="1"/>
          <p:nvPr/>
        </p:nvSpPr>
        <p:spPr>
          <a:xfrm>
            <a:off x="2762692" y="5275702"/>
            <a:ext cx="1659000" cy="1082400"/>
          </a:xfrm>
          <a:prstGeom prst="rect">
            <a:avLst/>
          </a:prstGeom>
          <a:noFill/>
          <a:ln cap="flat" cmpd="sng" w="9525">
            <a:solidFill>
              <a:srgbClr val="000000"/>
            </a:solidFill>
            <a:prstDash val="solid"/>
            <a:round/>
            <a:headEnd len="sm" w="sm" type="none"/>
            <a:tailEnd len="sm" w="sm" type="none"/>
          </a:ln>
        </p:spPr>
        <p:txBody>
          <a:bodyPr anchorCtr="0" anchor="t" bIns="54425" lIns="108850" spcFirstLastPara="1" rIns="108850" wrap="square" tIns="54425">
            <a:noAutofit/>
          </a:bodyPr>
          <a:lstStyle/>
          <a:p>
            <a:pPr indent="0" lvl="0" marL="0" marR="0" rtl="0" algn="ctr">
              <a:lnSpc>
                <a:spcPct val="100000"/>
              </a:lnSpc>
              <a:spcBef>
                <a:spcPts val="0"/>
              </a:spcBef>
              <a:spcAft>
                <a:spcPts val="0"/>
              </a:spcAft>
              <a:buClr>
                <a:srgbClr val="000000"/>
              </a:buClr>
              <a:buSzPts val="2200"/>
              <a:buFont typeface="Arial"/>
              <a:buNone/>
            </a:pPr>
            <a:r>
              <a:rPr i="0" lang="en-US" sz="2200" u="none" cap="none" strike="noStrike">
                <a:solidFill>
                  <a:srgbClr val="000000"/>
                </a:solidFill>
                <a:latin typeface="Consolas"/>
                <a:ea typeface="Consolas"/>
                <a:cs typeface="Consolas"/>
                <a:sym typeface="Consolas"/>
              </a:rPr>
              <a:t>left join</a:t>
            </a:r>
            <a:endParaRPr i="0" sz="2200" u="none" cap="none" strike="noStrike">
              <a:solidFill>
                <a:srgbClr val="000000"/>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200"/>
              <a:buFont typeface="Arial"/>
              <a:buNone/>
            </a:pPr>
            <a:r>
              <a:rPr i="0" lang="en-US" sz="2200" u="none" cap="none" strike="noStrike">
                <a:solidFill>
                  <a:srgbClr val="000000"/>
                </a:solidFill>
                <a:latin typeface="Consolas"/>
                <a:ea typeface="Consolas"/>
                <a:cs typeface="Consolas"/>
                <a:sym typeface="Consolas"/>
              </a:rPr>
              <a:t>on a.id=b.id</a:t>
            </a:r>
            <a:endParaRPr i="0" sz="2200" u="none" cap="none" strike="noStrike">
              <a:solidFill>
                <a:srgbClr val="000000"/>
              </a:solidFill>
              <a:latin typeface="Consolas"/>
              <a:ea typeface="Consolas"/>
              <a:cs typeface="Consolas"/>
              <a:sym typeface="Consolas"/>
            </a:endParaRPr>
          </a:p>
        </p:txBody>
      </p:sp>
      <p:cxnSp>
        <p:nvCxnSpPr>
          <p:cNvPr id="483" name="Google Shape;483;p49"/>
          <p:cNvCxnSpPr/>
          <p:nvPr/>
        </p:nvCxnSpPr>
        <p:spPr>
          <a:xfrm>
            <a:off x="6800059" y="5563485"/>
            <a:ext cx="1216500" cy="0"/>
          </a:xfrm>
          <a:prstGeom prst="straightConnector1">
            <a:avLst/>
          </a:prstGeom>
          <a:noFill/>
          <a:ln cap="flat" cmpd="sng" w="9525">
            <a:solidFill>
              <a:srgbClr val="000000"/>
            </a:solidFill>
            <a:prstDash val="solid"/>
            <a:round/>
            <a:headEnd len="sm" w="sm" type="none"/>
            <a:tailEnd len="med" w="med" type="triangle"/>
          </a:ln>
        </p:spPr>
      </p:cxnSp>
      <p:pic>
        <p:nvPicPr>
          <p:cNvPr id="484" name="Google Shape;484;p49"/>
          <p:cNvPicPr preferRelativeResize="0"/>
          <p:nvPr/>
        </p:nvPicPr>
        <p:blipFill rotWithShape="1">
          <a:blip r:embed="rId5">
            <a:alphaModFix/>
          </a:blip>
          <a:srcRect b="0" l="0" r="0" t="0"/>
          <a:stretch/>
        </p:blipFill>
        <p:spPr>
          <a:xfrm>
            <a:off x="8332238" y="4853377"/>
            <a:ext cx="1966204" cy="1573051"/>
          </a:xfrm>
          <a:prstGeom prst="rect">
            <a:avLst/>
          </a:prstGeom>
          <a:noFill/>
          <a:ln cap="flat" cmpd="sng" w="9525">
            <a:solidFill>
              <a:srgbClr val="3465A4"/>
            </a:solidFill>
            <a:prstDash val="solid"/>
            <a:round/>
            <a:headEnd len="sm" w="sm" type="none"/>
            <a:tailEnd len="sm" w="sm" type="none"/>
          </a:ln>
        </p:spPr>
      </p:pic>
      <p:sp>
        <p:nvSpPr>
          <p:cNvPr id="485" name="Google Shape;485;p49"/>
          <p:cNvSpPr txBox="1"/>
          <p:nvPr>
            <p:ph type="title"/>
          </p:nvPr>
        </p:nvSpPr>
        <p:spPr>
          <a:xfrm>
            <a:off x="443650" y="973675"/>
            <a:ext cx="109470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100"/>
              <a:t>Overview of </a:t>
            </a:r>
            <a:r>
              <a:rPr lang="en-US" sz="3100"/>
              <a:t>LEFT JOIN Clause</a:t>
            </a:r>
            <a:endParaRPr sz="3100"/>
          </a:p>
        </p:txBody>
      </p:sp>
      <p:sp>
        <p:nvSpPr>
          <p:cNvPr id="486" name="Google Shape;486;p49"/>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pic>
        <p:nvPicPr>
          <p:cNvPr id="487" name="Google Shape;487;p49"/>
          <p:cNvPicPr preferRelativeResize="0"/>
          <p:nvPr/>
        </p:nvPicPr>
        <p:blipFill>
          <a:blip r:embed="rId6">
            <a:alphaModFix/>
          </a:blip>
          <a:stretch>
            <a:fillRect/>
          </a:stretch>
        </p:blipFill>
        <p:spPr>
          <a:xfrm>
            <a:off x="9126300" y="2018942"/>
            <a:ext cx="2370285" cy="1422171"/>
          </a:xfrm>
          <a:prstGeom prst="rect">
            <a:avLst/>
          </a:prstGeom>
          <a:noFill/>
          <a:ln cap="flat" cmpd="sng" w="9525">
            <a:solidFill>
              <a:schemeClr val="dk2"/>
            </a:solidFill>
            <a:prstDash val="solid"/>
            <a:round/>
            <a:headEnd len="sm" w="sm" type="none"/>
            <a:tailEnd len="sm" w="sm" type="none"/>
          </a:ln>
        </p:spPr>
      </p:pic>
      <p:sp>
        <p:nvSpPr>
          <p:cNvPr id="488" name="Google Shape;488;p49"/>
          <p:cNvSpPr txBox="1"/>
          <p:nvPr/>
        </p:nvSpPr>
        <p:spPr>
          <a:xfrm>
            <a:off x="9104625" y="1626550"/>
            <a:ext cx="2420100" cy="392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0000"/>
              </a:lnSpc>
              <a:spcBef>
                <a:spcPts val="2300"/>
              </a:spcBef>
              <a:spcAft>
                <a:spcPts val="800"/>
              </a:spcAft>
              <a:buNone/>
            </a:pPr>
            <a:r>
              <a:rPr b="1" lang="en-US" sz="1350">
                <a:solidFill>
                  <a:srgbClr val="333333"/>
                </a:solidFill>
                <a:highlight>
                  <a:srgbClr val="FFFFFF"/>
                </a:highlight>
              </a:rPr>
              <a:t>Visual illustration</a:t>
            </a:r>
            <a:endParaRPr b="1" sz="1350">
              <a:solidFill>
                <a:srgbClr val="333333"/>
              </a:solidFill>
              <a:highlight>
                <a:srgbClr val="FFFFFF"/>
              </a:highlight>
            </a:endParaRPr>
          </a:p>
        </p:txBody>
      </p:sp>
      <p:sp>
        <p:nvSpPr>
          <p:cNvPr id="489" name="Google Shape;489;p49"/>
          <p:cNvSpPr txBox="1"/>
          <p:nvPr/>
        </p:nvSpPr>
        <p:spPr>
          <a:xfrm>
            <a:off x="695325" y="4201875"/>
            <a:ext cx="10875000" cy="492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2000">
                <a:latin typeface="Consolas"/>
                <a:ea typeface="Consolas"/>
                <a:cs typeface="Consolas"/>
                <a:sym typeface="Consolas"/>
              </a:rPr>
              <a:t>select </a:t>
            </a:r>
            <a:r>
              <a:rPr lang="en-US" sz="2000">
                <a:solidFill>
                  <a:srgbClr val="0B5394"/>
                </a:solidFill>
                <a:latin typeface="Consolas"/>
                <a:ea typeface="Consolas"/>
                <a:cs typeface="Consolas"/>
                <a:sym typeface="Consolas"/>
              </a:rPr>
              <a:t>a.value</a:t>
            </a:r>
            <a:r>
              <a:rPr lang="en-US" sz="2000">
                <a:latin typeface="Consolas"/>
                <a:ea typeface="Consolas"/>
                <a:cs typeface="Consolas"/>
                <a:sym typeface="Consolas"/>
              </a:rPr>
              <a:t>, </a:t>
            </a:r>
            <a:r>
              <a:rPr b="1" lang="en-US" sz="2000">
                <a:solidFill>
                  <a:srgbClr val="B45F06"/>
                </a:solidFill>
                <a:latin typeface="Consolas"/>
                <a:ea typeface="Consolas"/>
                <a:cs typeface="Consolas"/>
                <a:sym typeface="Consolas"/>
              </a:rPr>
              <a:t>b.value</a:t>
            </a:r>
            <a:r>
              <a:rPr lang="en-US" sz="2000">
                <a:latin typeface="Consolas"/>
                <a:ea typeface="Consolas"/>
                <a:cs typeface="Consolas"/>
                <a:sym typeface="Consolas"/>
              </a:rPr>
              <a:t> from </a:t>
            </a:r>
            <a:r>
              <a:rPr b="1" lang="en-US" sz="2000">
                <a:solidFill>
                  <a:srgbClr val="0B5394"/>
                </a:solidFill>
                <a:latin typeface="Consolas"/>
                <a:ea typeface="Consolas"/>
                <a:cs typeface="Consolas"/>
                <a:sym typeface="Consolas"/>
              </a:rPr>
              <a:t>TableA</a:t>
            </a:r>
            <a:r>
              <a:rPr b="1" lang="en-US" sz="2000">
                <a:latin typeface="Consolas"/>
                <a:ea typeface="Consolas"/>
                <a:cs typeface="Consolas"/>
                <a:sym typeface="Consolas"/>
              </a:rPr>
              <a:t> </a:t>
            </a:r>
            <a:r>
              <a:rPr b="1" lang="en-US" sz="2000">
                <a:solidFill>
                  <a:srgbClr val="0B5394"/>
                </a:solidFill>
                <a:latin typeface="Consolas"/>
                <a:ea typeface="Consolas"/>
                <a:cs typeface="Consolas"/>
                <a:sym typeface="Consolas"/>
              </a:rPr>
              <a:t>a </a:t>
            </a:r>
            <a:r>
              <a:rPr b="1" lang="en-US" sz="2000">
                <a:solidFill>
                  <a:srgbClr val="880606"/>
                </a:solidFill>
                <a:highlight>
                  <a:srgbClr val="F4CCCC"/>
                </a:highlight>
                <a:latin typeface="Consolas"/>
                <a:ea typeface="Consolas"/>
                <a:cs typeface="Consolas"/>
                <a:sym typeface="Consolas"/>
              </a:rPr>
              <a:t>LEFT</a:t>
            </a:r>
            <a:r>
              <a:rPr lang="en-US" sz="2000">
                <a:highlight>
                  <a:srgbClr val="F4CCCC"/>
                </a:highlight>
                <a:latin typeface="Consolas"/>
                <a:ea typeface="Consolas"/>
                <a:cs typeface="Consolas"/>
                <a:sym typeface="Consolas"/>
              </a:rPr>
              <a:t> </a:t>
            </a:r>
            <a:r>
              <a:rPr b="1" lang="en-US" sz="2000">
                <a:solidFill>
                  <a:srgbClr val="880606"/>
                </a:solidFill>
                <a:highlight>
                  <a:srgbClr val="F4CCCC"/>
                </a:highlight>
                <a:latin typeface="Consolas"/>
                <a:ea typeface="Consolas"/>
                <a:cs typeface="Consolas"/>
                <a:sym typeface="Consolas"/>
              </a:rPr>
              <a:t>JOIN</a:t>
            </a:r>
            <a:r>
              <a:rPr b="1" lang="en-US" sz="2000">
                <a:solidFill>
                  <a:srgbClr val="880606"/>
                </a:solidFill>
                <a:latin typeface="Consolas"/>
                <a:ea typeface="Consolas"/>
                <a:cs typeface="Consolas"/>
                <a:sym typeface="Consolas"/>
              </a:rPr>
              <a:t> </a:t>
            </a:r>
            <a:r>
              <a:rPr b="1" lang="en-US" sz="2000">
                <a:solidFill>
                  <a:srgbClr val="B45F06"/>
                </a:solidFill>
                <a:latin typeface="Consolas"/>
                <a:ea typeface="Consolas"/>
                <a:cs typeface="Consolas"/>
                <a:sym typeface="Consolas"/>
              </a:rPr>
              <a:t>TableB</a:t>
            </a:r>
            <a:r>
              <a:rPr lang="en-US" sz="2000">
                <a:latin typeface="Consolas"/>
                <a:ea typeface="Consolas"/>
                <a:cs typeface="Consolas"/>
                <a:sym typeface="Consolas"/>
              </a:rPr>
              <a:t> </a:t>
            </a:r>
            <a:r>
              <a:rPr b="1" lang="en-US" sz="2000">
                <a:solidFill>
                  <a:srgbClr val="B45F06"/>
                </a:solidFill>
                <a:latin typeface="Consolas"/>
                <a:ea typeface="Consolas"/>
                <a:cs typeface="Consolas"/>
                <a:sym typeface="Consolas"/>
              </a:rPr>
              <a:t>b</a:t>
            </a:r>
            <a:r>
              <a:rPr lang="en-US" sz="2000">
                <a:latin typeface="Consolas"/>
                <a:ea typeface="Consolas"/>
                <a:cs typeface="Consolas"/>
                <a:sym typeface="Consolas"/>
              </a:rPr>
              <a:t> </a:t>
            </a:r>
            <a:r>
              <a:rPr lang="en-US" sz="2000">
                <a:solidFill>
                  <a:srgbClr val="741B47"/>
                </a:solidFill>
                <a:latin typeface="Consolas"/>
                <a:ea typeface="Consolas"/>
                <a:cs typeface="Consolas"/>
                <a:sym typeface="Consolas"/>
              </a:rPr>
              <a:t>on</a:t>
            </a:r>
            <a:r>
              <a:rPr lang="en-US" sz="2000">
                <a:latin typeface="Consolas"/>
                <a:ea typeface="Consolas"/>
                <a:cs typeface="Consolas"/>
                <a:sym typeface="Consolas"/>
              </a:rPr>
              <a:t> a.id=b.id;</a:t>
            </a:r>
            <a:endParaRPr sz="2000">
              <a:solidFill>
                <a:schemeClr val="dk1"/>
              </a:solidFill>
              <a:latin typeface="Consolas"/>
              <a:ea typeface="Consolas"/>
              <a:cs typeface="Consolas"/>
              <a:sym typeface="Consolas"/>
            </a:endParaRPr>
          </a:p>
        </p:txBody>
      </p:sp>
      <p:sp>
        <p:nvSpPr>
          <p:cNvPr id="490" name="Google Shape;490;p49"/>
          <p:cNvSpPr txBox="1"/>
          <p:nvPr>
            <p:ph idx="1" type="body"/>
          </p:nvPr>
        </p:nvSpPr>
        <p:spPr>
          <a:xfrm>
            <a:off x="521525" y="1626550"/>
            <a:ext cx="8416500" cy="1839900"/>
          </a:xfrm>
          <a:prstGeom prst="rect">
            <a:avLst/>
          </a:prstGeom>
        </p:spPr>
        <p:txBody>
          <a:bodyPr anchorCtr="0" anchor="t" bIns="91425" lIns="91425" spcFirstLastPara="1" rIns="91425" wrap="square" tIns="91425">
            <a:normAutofit/>
          </a:bodyPr>
          <a:lstStyle/>
          <a:p>
            <a:pPr indent="0" lvl="0" marL="0" rtl="0" algn="l">
              <a:lnSpc>
                <a:spcPct val="110000"/>
              </a:lnSpc>
              <a:spcBef>
                <a:spcPts val="0"/>
              </a:spcBef>
              <a:spcAft>
                <a:spcPts val="0"/>
              </a:spcAft>
              <a:buClr>
                <a:srgbClr val="000000"/>
              </a:buClr>
              <a:buSzPts val="2200"/>
              <a:buFont typeface="Arial"/>
              <a:buNone/>
            </a:pPr>
            <a:r>
              <a:rPr lang="en-US">
                <a:solidFill>
                  <a:srgbClr val="000000"/>
                </a:solidFill>
              </a:rPr>
              <a:t>In a LEFT JOIN, all rows from the left table are guaranteed to be represented in the </a:t>
            </a:r>
            <a:r>
              <a:rPr i="1" lang="en-US">
                <a:solidFill>
                  <a:srgbClr val="000000"/>
                </a:solidFill>
              </a:rPr>
              <a:t>result set</a:t>
            </a:r>
            <a:r>
              <a:rPr lang="en-US">
                <a:solidFill>
                  <a:srgbClr val="000000"/>
                </a:solidFill>
              </a:rPr>
              <a:t> whether or not a row from the right table is found to satisfy the predicate.</a:t>
            </a:r>
            <a:endParaRPr>
              <a:solidFill>
                <a:srgbClr val="000000"/>
              </a:solidFill>
            </a:endParaRPr>
          </a:p>
          <a:p>
            <a:pPr indent="0" lvl="0" marL="0" rtl="0" algn="l">
              <a:lnSpc>
                <a:spcPct val="110000"/>
              </a:lnSpc>
              <a:spcBef>
                <a:spcPts val="0"/>
              </a:spcBef>
              <a:spcAft>
                <a:spcPts val="0"/>
              </a:spcAft>
              <a:buClr>
                <a:srgbClr val="000000"/>
              </a:buClr>
              <a:buSzPts val="2200"/>
              <a:buFont typeface="Arial"/>
              <a:buNone/>
            </a:pPr>
            <a:r>
              <a:t/>
            </a:r>
            <a:endParaRPr>
              <a:solidFill>
                <a:srgbClr val="000000"/>
              </a:solidFill>
            </a:endParaRPr>
          </a:p>
          <a:p>
            <a:pPr indent="0" lvl="0" marL="0" rtl="0" algn="l">
              <a:lnSpc>
                <a:spcPct val="110000"/>
              </a:lnSpc>
              <a:spcBef>
                <a:spcPts val="0"/>
              </a:spcBef>
              <a:spcAft>
                <a:spcPts val="0"/>
              </a:spcAft>
              <a:buNone/>
            </a:pPr>
            <a:r>
              <a:rPr lang="en-US">
                <a:solidFill>
                  <a:srgbClr val="000000"/>
                </a:solidFill>
              </a:rPr>
              <a:t>When no matching row from the right table is found, those fields will be </a:t>
            </a:r>
            <a:r>
              <a:rPr b="1" lang="en-US">
                <a:solidFill>
                  <a:srgbClr val="000000"/>
                </a:solidFill>
              </a:rPr>
              <a:t>NULL</a:t>
            </a:r>
            <a:r>
              <a:rPr lang="en-US">
                <a:solidFill>
                  <a:srgbClr val="000000"/>
                </a:solidFill>
              </a:rPr>
              <a:t>:</a:t>
            </a:r>
            <a:endParaRPr/>
          </a:p>
        </p:txBody>
      </p:sp>
      <p:sp>
        <p:nvSpPr>
          <p:cNvPr id="491" name="Google Shape;491;p49"/>
          <p:cNvSpPr txBox="1"/>
          <p:nvPr/>
        </p:nvSpPr>
        <p:spPr>
          <a:xfrm>
            <a:off x="9126300" y="3550000"/>
            <a:ext cx="2656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100"/>
              <a:t>img src: databasestar.com</a:t>
            </a:r>
            <a:endParaRPr i="1"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0"/>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100"/>
              <a:t>Using LEFT JOIN</a:t>
            </a:r>
            <a:endParaRPr sz="3100"/>
          </a:p>
        </p:txBody>
      </p:sp>
      <p:sp>
        <p:nvSpPr>
          <p:cNvPr id="497" name="Google Shape;497;p50"/>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498" name="Google Shape;498;p50"/>
          <p:cNvSpPr txBox="1"/>
          <p:nvPr>
            <p:ph idx="1" type="body"/>
          </p:nvPr>
        </p:nvSpPr>
        <p:spPr>
          <a:xfrm>
            <a:off x="698500" y="1720800"/>
            <a:ext cx="10915500" cy="452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sz="2000">
                <a:solidFill>
                  <a:srgbClr val="000000"/>
                </a:solidFill>
              </a:rPr>
              <a:t>One common usage for</a:t>
            </a:r>
            <a:r>
              <a:rPr b="1" lang="en-US" sz="1700">
                <a:solidFill>
                  <a:srgbClr val="B45F06"/>
                </a:solidFill>
              </a:rPr>
              <a:t> LEFT JOIN</a:t>
            </a:r>
            <a:r>
              <a:rPr lang="en-US" sz="2000">
                <a:solidFill>
                  <a:srgbClr val="000000"/>
                </a:solidFill>
              </a:rPr>
              <a:t> is to count records for which there is no match. Consider our previous example: </a:t>
            </a:r>
            <a:endParaRPr sz="2000">
              <a:solidFill>
                <a:srgbClr val="000000"/>
              </a:solidFill>
            </a:endParaRPr>
          </a:p>
          <a:p>
            <a:pPr indent="0" lvl="0" marL="0" rtl="0" algn="ctr">
              <a:spcBef>
                <a:spcPts val="1000"/>
              </a:spcBef>
              <a:spcAft>
                <a:spcPts val="0"/>
              </a:spcAft>
              <a:buNone/>
            </a:pPr>
            <a:r>
              <a:rPr lang="en-US" sz="2000">
                <a:solidFill>
                  <a:srgbClr val="000000"/>
                </a:solidFill>
                <a:highlight>
                  <a:srgbClr val="CFE2F3"/>
                </a:highlight>
                <a:latin typeface="Consolas"/>
                <a:ea typeface="Consolas"/>
                <a:cs typeface="Consolas"/>
                <a:sym typeface="Consolas"/>
              </a:rPr>
              <a:t>select count(*) from A a </a:t>
            </a:r>
            <a:r>
              <a:rPr b="1" lang="en-US" sz="2000">
                <a:solidFill>
                  <a:srgbClr val="EF7A24"/>
                </a:solidFill>
                <a:highlight>
                  <a:srgbClr val="CFE2F3"/>
                </a:highlight>
                <a:latin typeface="Consolas"/>
                <a:ea typeface="Consolas"/>
                <a:cs typeface="Consolas"/>
                <a:sym typeface="Consolas"/>
              </a:rPr>
              <a:t>left join</a:t>
            </a:r>
            <a:r>
              <a:rPr lang="en-US" sz="2000">
                <a:solidFill>
                  <a:srgbClr val="000000"/>
                </a:solidFill>
                <a:highlight>
                  <a:srgbClr val="CFE2F3"/>
                </a:highlight>
                <a:latin typeface="Consolas"/>
                <a:ea typeface="Consolas"/>
                <a:cs typeface="Consolas"/>
                <a:sym typeface="Consolas"/>
              </a:rPr>
              <a:t> B b </a:t>
            </a:r>
            <a:r>
              <a:rPr b="1" lang="en-US" sz="2000">
                <a:solidFill>
                  <a:srgbClr val="B45F06"/>
                </a:solidFill>
                <a:highlight>
                  <a:srgbClr val="CFE2F3"/>
                </a:highlight>
                <a:latin typeface="Consolas"/>
                <a:ea typeface="Consolas"/>
                <a:cs typeface="Consolas"/>
                <a:sym typeface="Consolas"/>
              </a:rPr>
              <a:t>using(id)</a:t>
            </a:r>
            <a:r>
              <a:rPr lang="en-US" sz="2000">
                <a:solidFill>
                  <a:srgbClr val="000000"/>
                </a:solidFill>
                <a:highlight>
                  <a:srgbClr val="CFE2F3"/>
                </a:highlight>
                <a:latin typeface="Consolas"/>
                <a:ea typeface="Consolas"/>
                <a:cs typeface="Consolas"/>
                <a:sym typeface="Consolas"/>
              </a:rPr>
              <a:t> where b.value is NULL;</a:t>
            </a:r>
            <a:endParaRPr sz="2000">
              <a:solidFill>
                <a:srgbClr val="000000"/>
              </a:solidFill>
              <a:highlight>
                <a:srgbClr val="CFE2F3"/>
              </a:highlight>
              <a:latin typeface="Consolas"/>
              <a:ea typeface="Consolas"/>
              <a:cs typeface="Consolas"/>
              <a:sym typeface="Consolas"/>
            </a:endParaRPr>
          </a:p>
          <a:p>
            <a:pPr indent="-355600" lvl="1" marL="914400" rtl="0" algn="l">
              <a:spcBef>
                <a:spcPts val="1000"/>
              </a:spcBef>
              <a:spcAft>
                <a:spcPts val="0"/>
              </a:spcAft>
              <a:buClr>
                <a:srgbClr val="FF9900"/>
              </a:buClr>
              <a:buSzPts val="2000"/>
              <a:buChar char="➢"/>
            </a:pPr>
            <a:r>
              <a:rPr lang="en-US" sz="2000">
                <a:solidFill>
                  <a:srgbClr val="000000"/>
                </a:solidFill>
              </a:rPr>
              <a:t>This query returns 4 rows – there are 4 unmatched rows between the tables.</a:t>
            </a:r>
            <a:endParaRPr b="1" sz="2000">
              <a:solidFill>
                <a:srgbClr val="000000"/>
              </a:solidFill>
              <a:latin typeface="Century Gothic"/>
              <a:ea typeface="Century Gothic"/>
              <a:cs typeface="Century Gothic"/>
              <a:sym typeface="Century Gothic"/>
            </a:endParaRPr>
          </a:p>
          <a:p>
            <a:pPr indent="-342900" lvl="0" marL="457200" rtl="0" algn="l">
              <a:spcBef>
                <a:spcPts val="1000"/>
              </a:spcBef>
              <a:spcAft>
                <a:spcPts val="0"/>
              </a:spcAft>
              <a:buSzPts val="1800"/>
              <a:buFont typeface="Century Gothic"/>
              <a:buChar char="❖"/>
            </a:pPr>
            <a:r>
              <a:rPr b="1" lang="en-US">
                <a:solidFill>
                  <a:srgbClr val="000000"/>
                </a:solidFill>
              </a:rPr>
              <a:t>Remember </a:t>
            </a:r>
            <a:r>
              <a:rPr lang="en-US">
                <a:solidFill>
                  <a:srgbClr val="000000"/>
                </a:solidFill>
              </a:rPr>
              <a:t>that we also use JOINS in succession. When the results of a</a:t>
            </a:r>
            <a:r>
              <a:rPr b="1" lang="en-US">
                <a:solidFill>
                  <a:srgbClr val="B45F06"/>
                </a:solidFill>
              </a:rPr>
              <a:t> LEFT JOIN</a:t>
            </a:r>
            <a:r>
              <a:rPr lang="en-US">
                <a:solidFill>
                  <a:srgbClr val="B45F06"/>
                </a:solidFill>
              </a:rPr>
              <a:t> </a:t>
            </a:r>
            <a:r>
              <a:rPr lang="en-US">
                <a:solidFill>
                  <a:srgbClr val="000000"/>
                </a:solidFill>
              </a:rPr>
              <a:t>flows into another JOIN, we are guaranteed that all rows from the left-most table will be represented. If we use </a:t>
            </a:r>
            <a:r>
              <a:rPr b="1" lang="en-US">
                <a:solidFill>
                  <a:srgbClr val="B45F06"/>
                </a:solidFill>
              </a:rPr>
              <a:t>LEFT JOINS</a:t>
            </a:r>
            <a:r>
              <a:rPr lang="en-US">
                <a:solidFill>
                  <a:srgbClr val="000000"/>
                </a:solidFill>
              </a:rPr>
              <a:t> in succession, we are guaranteed that the final </a:t>
            </a:r>
            <a:r>
              <a:rPr b="1" i="1" lang="en-US">
                <a:solidFill>
                  <a:srgbClr val="000000"/>
                </a:solidFill>
              </a:rPr>
              <a:t>result set</a:t>
            </a:r>
            <a:r>
              <a:rPr i="1" lang="en-US">
                <a:solidFill>
                  <a:srgbClr val="000000"/>
                </a:solidFill>
              </a:rPr>
              <a:t> </a:t>
            </a:r>
            <a:r>
              <a:rPr lang="en-US">
                <a:solidFill>
                  <a:srgbClr val="000000"/>
                </a:solidFill>
              </a:rPr>
              <a:t>will have all rows of the left-most table represented.</a:t>
            </a:r>
            <a:endParaRPr>
              <a:solidFill>
                <a:srgbClr val="000000"/>
              </a:solidFill>
            </a:endParaRPr>
          </a:p>
          <a:p>
            <a:pPr indent="-342900" lvl="0" marL="457200" rtl="0" algn="l">
              <a:spcBef>
                <a:spcPts val="1000"/>
              </a:spcBef>
              <a:spcAft>
                <a:spcPts val="1000"/>
              </a:spcAft>
              <a:buSzPts val="1800"/>
              <a:buFont typeface="Century Gothic"/>
              <a:buChar char="❖"/>
            </a:pPr>
            <a:r>
              <a:rPr lang="en-US">
                <a:solidFill>
                  <a:srgbClr val="000000"/>
                </a:solidFill>
              </a:rPr>
              <a:t>When we use</a:t>
            </a:r>
            <a:r>
              <a:rPr b="1" lang="en-US">
                <a:solidFill>
                  <a:srgbClr val="000000"/>
                </a:solidFill>
              </a:rPr>
              <a:t> COUNT(*) </a:t>
            </a:r>
            <a:r>
              <a:rPr lang="en-US">
                <a:solidFill>
                  <a:srgbClr val="000000"/>
                </a:solidFill>
              </a:rPr>
              <a:t>with GROUP BY, we often want to include groups with a count of zero. LEFT JOIN lets us do this.</a:t>
            </a:r>
            <a:endParaRPr sz="1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3"/>
          <p:cNvSpPr txBox="1"/>
          <p:nvPr>
            <p:ph idx="4294967295" type="title"/>
          </p:nvPr>
        </p:nvSpPr>
        <p:spPr>
          <a:xfrm>
            <a:off x="445175" y="2287050"/>
            <a:ext cx="4531200" cy="2283900"/>
          </a:xfrm>
          <a:prstGeom prst="rect">
            <a:avLst/>
          </a:prstGeom>
        </p:spPr>
        <p:txBody>
          <a:bodyPr anchorCtr="0" anchor="ctr" bIns="121900" lIns="121900" spcFirstLastPara="1" rIns="121900" wrap="square" tIns="121900">
            <a:noAutofit/>
          </a:bodyPr>
          <a:lstStyle/>
          <a:p>
            <a:pPr indent="-292100" lvl="0" marL="457200" rtl="0" algn="ctr">
              <a:spcBef>
                <a:spcPts val="0"/>
              </a:spcBef>
              <a:spcAft>
                <a:spcPts val="0"/>
              </a:spcAft>
              <a:buClr>
                <a:schemeClr val="lt1"/>
              </a:buClr>
              <a:buSzPts val="3700"/>
              <a:buChar char=""/>
            </a:pPr>
            <a:r>
              <a:rPr lang="en-US" sz="3700">
                <a:solidFill>
                  <a:schemeClr val="lt1"/>
                </a:solidFill>
              </a:rPr>
              <a:t>Section 1</a:t>
            </a:r>
            <a:endParaRPr sz="3700">
              <a:solidFill>
                <a:schemeClr val="lt1"/>
              </a:solidFill>
            </a:endParaRPr>
          </a:p>
          <a:p>
            <a:pPr indent="-146050" lvl="0" marL="457200" rtl="0" algn="ctr">
              <a:spcBef>
                <a:spcPts val="0"/>
              </a:spcBef>
              <a:spcAft>
                <a:spcPts val="0"/>
              </a:spcAft>
              <a:buClr>
                <a:schemeClr val="lt1"/>
              </a:buClr>
              <a:buSzPts val="1400"/>
              <a:buChar char=""/>
            </a:pPr>
            <a:r>
              <a:rPr lang="en-US" sz="1400">
                <a:solidFill>
                  <a:schemeClr val="lt1"/>
                </a:solidFill>
              </a:rPr>
              <a:t>______________________________________</a:t>
            </a:r>
            <a:endParaRPr sz="1400">
              <a:solidFill>
                <a:schemeClr val="lt1"/>
              </a:solidFill>
            </a:endParaRPr>
          </a:p>
          <a:p>
            <a:pPr indent="-292100" lvl="0" marL="457200" rtl="0" algn="ctr">
              <a:spcBef>
                <a:spcPts val="0"/>
              </a:spcBef>
              <a:spcAft>
                <a:spcPts val="0"/>
              </a:spcAft>
              <a:buClr>
                <a:schemeClr val="lt1"/>
              </a:buClr>
              <a:buSzPts val="3700"/>
              <a:buChar char=""/>
            </a:pPr>
            <a:r>
              <a:rPr lang="en-US" sz="3700">
                <a:solidFill>
                  <a:schemeClr val="lt1"/>
                </a:solidFill>
              </a:rPr>
              <a:t>SQL JOIN Tables</a:t>
            </a:r>
            <a:endParaRPr sz="3700">
              <a:solidFill>
                <a:schemeClr val="lt1"/>
              </a:solidFill>
            </a:endParaRPr>
          </a:p>
        </p:txBody>
      </p:sp>
      <p:sp>
        <p:nvSpPr>
          <p:cNvPr id="314" name="Google Shape;314;p33"/>
          <p:cNvSpPr txBox="1"/>
          <p:nvPr>
            <p:ph idx="1" type="body"/>
          </p:nvPr>
        </p:nvSpPr>
        <p:spPr>
          <a:xfrm>
            <a:off x="6037825" y="1489550"/>
            <a:ext cx="5523600" cy="48723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1" lang="en-US" sz="2200">
                <a:solidFill>
                  <a:srgbClr val="134F5C"/>
                </a:solidFill>
              </a:rPr>
              <a:t>Learning Objectives: </a:t>
            </a:r>
            <a:endParaRPr b="1" sz="2200">
              <a:solidFill>
                <a:srgbClr val="134F5C"/>
              </a:solidFill>
            </a:endParaRPr>
          </a:p>
          <a:p>
            <a:pPr indent="0" lvl="0" marL="0" rtl="0" algn="l">
              <a:spcBef>
                <a:spcPts val="1600"/>
              </a:spcBef>
              <a:spcAft>
                <a:spcPts val="0"/>
              </a:spcAft>
              <a:buNone/>
            </a:pPr>
            <a:r>
              <a:rPr lang="en-US" sz="1800"/>
              <a:t>This  presentation explains how to use SQL JOINS with syntax, visual illustrations, and examples.</a:t>
            </a:r>
            <a:endParaRPr sz="1800"/>
          </a:p>
          <a:p>
            <a:pPr indent="0" lvl="0" marL="0" rtl="0" algn="l">
              <a:spcBef>
                <a:spcPts val="1600"/>
              </a:spcBef>
              <a:spcAft>
                <a:spcPts val="0"/>
              </a:spcAft>
              <a:buNone/>
            </a:pPr>
            <a:r>
              <a:rPr lang="en-US" sz="1800"/>
              <a:t>By the end of this lesson, learners will be able to: </a:t>
            </a:r>
            <a:endParaRPr sz="1800"/>
          </a:p>
          <a:p>
            <a:pPr indent="-419100" lvl="0" marL="609600" rtl="0" algn="l">
              <a:spcBef>
                <a:spcPts val="1600"/>
              </a:spcBef>
              <a:spcAft>
                <a:spcPts val="0"/>
              </a:spcAft>
              <a:buSzPts val="1800"/>
              <a:buChar char="●"/>
            </a:pPr>
            <a:r>
              <a:rPr lang="en-US" sz="1800"/>
              <a:t>Describe the JOIN Predicate.</a:t>
            </a:r>
            <a:endParaRPr sz="1800"/>
          </a:p>
          <a:p>
            <a:pPr indent="-419100" lvl="0" marL="609600" rtl="0" algn="l">
              <a:spcBef>
                <a:spcPts val="0"/>
              </a:spcBef>
              <a:spcAft>
                <a:spcPts val="0"/>
              </a:spcAft>
              <a:buSzPts val="1800"/>
              <a:buChar char="●"/>
            </a:pPr>
            <a:r>
              <a:rPr lang="en-US" sz="1800"/>
              <a:t>Demonstrate the inner JOIN, left JOIN, right JOIN, self JOIN, cross JOIN, and Union.</a:t>
            </a:r>
            <a:endParaRPr sz="1800"/>
          </a:p>
        </p:txBody>
      </p:sp>
      <p:sp>
        <p:nvSpPr>
          <p:cNvPr id="315" name="Google Shape;315;p33"/>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sz="1700">
                <a:solidFill>
                  <a:schemeClr val="dk2"/>
                </a:solidFill>
                <a:latin typeface="Arial"/>
                <a:ea typeface="Arial"/>
                <a:cs typeface="Arial"/>
                <a:sym typeface="Arial"/>
              </a:rPr>
              <a:t>‹#›</a:t>
            </a:fld>
            <a:endParaRPr sz="1700">
              <a:solidFill>
                <a:schemeClr val="dk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1"/>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100"/>
              <a:t>Syntax - LEFT JOIN</a:t>
            </a:r>
            <a:endParaRPr sz="3700"/>
          </a:p>
        </p:txBody>
      </p:sp>
      <p:sp>
        <p:nvSpPr>
          <p:cNvPr id="505" name="Google Shape;505;p51"/>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506" name="Google Shape;506;p51"/>
          <p:cNvSpPr txBox="1"/>
          <p:nvPr/>
        </p:nvSpPr>
        <p:spPr>
          <a:xfrm>
            <a:off x="523950" y="2249700"/>
            <a:ext cx="7408800" cy="1416000"/>
          </a:xfrm>
          <a:prstGeom prst="rect">
            <a:avLst/>
          </a:prstGeom>
          <a:solidFill>
            <a:srgbClr val="EFF1F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highlight>
                  <a:srgbClr val="EFF1F9"/>
                </a:highlight>
                <a:latin typeface="Consolas"/>
                <a:ea typeface="Consolas"/>
                <a:cs typeface="Consolas"/>
                <a:sym typeface="Consolas"/>
              </a:rPr>
              <a:t>SELECT columns</a:t>
            </a:r>
            <a:endParaRPr sz="2000">
              <a:highlight>
                <a:srgbClr val="EFF1F9"/>
              </a:highlight>
              <a:latin typeface="Consolas"/>
              <a:ea typeface="Consolas"/>
              <a:cs typeface="Consolas"/>
              <a:sym typeface="Consolas"/>
            </a:endParaRPr>
          </a:p>
          <a:p>
            <a:pPr indent="0" lvl="0" marL="0" rtl="0" algn="l">
              <a:spcBef>
                <a:spcPts val="0"/>
              </a:spcBef>
              <a:spcAft>
                <a:spcPts val="0"/>
              </a:spcAft>
              <a:buNone/>
            </a:pPr>
            <a:r>
              <a:rPr lang="en-US" sz="2000">
                <a:highlight>
                  <a:srgbClr val="EFF1F9"/>
                </a:highlight>
                <a:latin typeface="Consolas"/>
                <a:ea typeface="Consolas"/>
                <a:cs typeface="Consolas"/>
                <a:sym typeface="Consolas"/>
              </a:rPr>
              <a:t>FROM table1</a:t>
            </a:r>
            <a:endParaRPr sz="2000">
              <a:highlight>
                <a:srgbClr val="EFF1F9"/>
              </a:highlight>
              <a:latin typeface="Consolas"/>
              <a:ea typeface="Consolas"/>
              <a:cs typeface="Consolas"/>
              <a:sym typeface="Consolas"/>
            </a:endParaRPr>
          </a:p>
          <a:p>
            <a:pPr indent="0" lvl="0" marL="0" rtl="0" algn="l">
              <a:spcBef>
                <a:spcPts val="0"/>
              </a:spcBef>
              <a:spcAft>
                <a:spcPts val="0"/>
              </a:spcAft>
              <a:buNone/>
            </a:pPr>
            <a:r>
              <a:rPr lang="en-US" sz="2000">
                <a:solidFill>
                  <a:schemeClr val="accent3"/>
                </a:solidFill>
                <a:highlight>
                  <a:srgbClr val="EFF1F9"/>
                </a:highlight>
                <a:latin typeface="Consolas"/>
                <a:ea typeface="Consolas"/>
                <a:cs typeface="Consolas"/>
                <a:sym typeface="Consolas"/>
              </a:rPr>
              <a:t>LEFT JOIN</a:t>
            </a:r>
            <a:r>
              <a:rPr lang="en-US" sz="2000">
                <a:highlight>
                  <a:srgbClr val="EFF1F9"/>
                </a:highlight>
                <a:latin typeface="Consolas"/>
                <a:ea typeface="Consolas"/>
                <a:cs typeface="Consolas"/>
                <a:sym typeface="Consolas"/>
              </a:rPr>
              <a:t> table2</a:t>
            </a:r>
            <a:endParaRPr sz="2000">
              <a:highlight>
                <a:srgbClr val="EFF1F9"/>
              </a:highlight>
              <a:latin typeface="Consolas"/>
              <a:ea typeface="Consolas"/>
              <a:cs typeface="Consolas"/>
              <a:sym typeface="Consolas"/>
            </a:endParaRPr>
          </a:p>
          <a:p>
            <a:pPr indent="0" lvl="0" marL="0" marR="101600" rtl="0" algn="l">
              <a:lnSpc>
                <a:spcPct val="142857"/>
              </a:lnSpc>
              <a:spcBef>
                <a:spcPts val="0"/>
              </a:spcBef>
              <a:spcAft>
                <a:spcPts val="800"/>
              </a:spcAft>
              <a:buNone/>
            </a:pPr>
            <a:r>
              <a:rPr lang="en-US" sz="2000">
                <a:solidFill>
                  <a:srgbClr val="880606"/>
                </a:solidFill>
                <a:highlight>
                  <a:srgbClr val="EFF1F9"/>
                </a:highlight>
                <a:latin typeface="Consolas"/>
                <a:ea typeface="Consolas"/>
                <a:cs typeface="Consolas"/>
                <a:sym typeface="Consolas"/>
              </a:rPr>
              <a:t>ON</a:t>
            </a:r>
            <a:r>
              <a:rPr lang="en-US" sz="2000">
                <a:highlight>
                  <a:srgbClr val="EFF1F9"/>
                </a:highlight>
                <a:latin typeface="Consolas"/>
                <a:ea typeface="Consolas"/>
                <a:cs typeface="Consolas"/>
                <a:sym typeface="Consolas"/>
              </a:rPr>
              <a:t> table1.</a:t>
            </a:r>
            <a:r>
              <a:rPr lang="en-US" sz="2000">
                <a:latin typeface="Consolas"/>
                <a:ea typeface="Consolas"/>
                <a:cs typeface="Consolas"/>
                <a:sym typeface="Consolas"/>
              </a:rPr>
              <a:t>column_name</a:t>
            </a:r>
            <a:r>
              <a:rPr lang="en-US" sz="2000">
                <a:highlight>
                  <a:srgbClr val="EFF1F9"/>
                </a:highlight>
                <a:latin typeface="Consolas"/>
                <a:ea typeface="Consolas"/>
                <a:cs typeface="Consolas"/>
                <a:sym typeface="Consolas"/>
              </a:rPr>
              <a:t> = table2.</a:t>
            </a:r>
            <a:r>
              <a:rPr lang="en-US" sz="2000">
                <a:latin typeface="Consolas"/>
                <a:ea typeface="Consolas"/>
                <a:cs typeface="Consolas"/>
                <a:sym typeface="Consolas"/>
              </a:rPr>
              <a:t>column_name</a:t>
            </a:r>
            <a:r>
              <a:rPr lang="en-US" sz="2000">
                <a:highlight>
                  <a:srgbClr val="EFF1F9"/>
                </a:highlight>
                <a:latin typeface="Consolas"/>
                <a:ea typeface="Consolas"/>
                <a:cs typeface="Consolas"/>
                <a:sym typeface="Consolas"/>
              </a:rPr>
              <a:t>;</a:t>
            </a:r>
            <a:endParaRPr sz="2000">
              <a:highlight>
                <a:srgbClr val="EFF1F9"/>
              </a:highlight>
              <a:latin typeface="Consolas"/>
              <a:ea typeface="Consolas"/>
              <a:cs typeface="Consolas"/>
              <a:sym typeface="Consolas"/>
            </a:endParaRPr>
          </a:p>
        </p:txBody>
      </p:sp>
      <p:sp>
        <p:nvSpPr>
          <p:cNvPr id="507" name="Google Shape;507;p51"/>
          <p:cNvSpPr txBox="1"/>
          <p:nvPr/>
        </p:nvSpPr>
        <p:spPr>
          <a:xfrm>
            <a:off x="2176725" y="3912100"/>
            <a:ext cx="5756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1800">
                <a:solidFill>
                  <a:schemeClr val="accent2"/>
                </a:solidFill>
                <a:highlight>
                  <a:srgbClr val="FFFFFF"/>
                </a:highlight>
              </a:rPr>
              <a:t>You can use the </a:t>
            </a:r>
            <a:r>
              <a:rPr b="1" lang="en-US" sz="1800">
                <a:solidFill>
                  <a:schemeClr val="accent2"/>
                </a:solidFill>
                <a:highlight>
                  <a:srgbClr val="FFFFFF"/>
                </a:highlight>
              </a:rPr>
              <a:t>USING </a:t>
            </a:r>
            <a:r>
              <a:rPr lang="en-US" sz="1800">
                <a:solidFill>
                  <a:schemeClr val="accent2"/>
                </a:solidFill>
                <a:highlight>
                  <a:srgbClr val="FFFFFF"/>
                </a:highlight>
              </a:rPr>
              <a:t>keyword </a:t>
            </a:r>
            <a:r>
              <a:rPr lang="en-US" sz="1800">
                <a:solidFill>
                  <a:schemeClr val="accent2"/>
                </a:solidFill>
                <a:highlight>
                  <a:srgbClr val="FFFFFF"/>
                </a:highlight>
              </a:rPr>
              <a:t>syntax like this:</a:t>
            </a:r>
            <a:endParaRPr sz="1800">
              <a:solidFill>
                <a:schemeClr val="accent2"/>
              </a:solidFill>
              <a:highlight>
                <a:srgbClr val="333333"/>
              </a:highlight>
            </a:endParaRPr>
          </a:p>
        </p:txBody>
      </p:sp>
      <p:sp>
        <p:nvSpPr>
          <p:cNvPr id="508" name="Google Shape;508;p51"/>
          <p:cNvSpPr txBox="1"/>
          <p:nvPr/>
        </p:nvSpPr>
        <p:spPr>
          <a:xfrm>
            <a:off x="2176725" y="4620200"/>
            <a:ext cx="6294900" cy="1416000"/>
          </a:xfrm>
          <a:prstGeom prst="rect">
            <a:avLst/>
          </a:prstGeom>
          <a:solidFill>
            <a:srgbClr val="EFF1F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onsolas"/>
                <a:ea typeface="Consolas"/>
                <a:cs typeface="Consolas"/>
                <a:sym typeface="Consolas"/>
              </a:rPr>
              <a:t>SELECT </a:t>
            </a:r>
            <a:r>
              <a:rPr lang="en-US" sz="2000">
                <a:solidFill>
                  <a:srgbClr val="333333"/>
                </a:solidFill>
                <a:highlight>
                  <a:srgbClr val="EFF1F9"/>
                </a:highlight>
                <a:latin typeface="Consolas"/>
                <a:ea typeface="Consolas"/>
                <a:cs typeface="Consolas"/>
                <a:sym typeface="Consolas"/>
              </a:rPr>
              <a:t>columns</a:t>
            </a:r>
            <a:endParaRPr sz="2000">
              <a:latin typeface="Consolas"/>
              <a:ea typeface="Consolas"/>
              <a:cs typeface="Consolas"/>
              <a:sym typeface="Consolas"/>
            </a:endParaRPr>
          </a:p>
          <a:p>
            <a:pPr indent="0" lvl="0" marL="0" rtl="0" algn="l">
              <a:spcBef>
                <a:spcPts val="0"/>
              </a:spcBef>
              <a:spcAft>
                <a:spcPts val="0"/>
              </a:spcAft>
              <a:buNone/>
            </a:pPr>
            <a:r>
              <a:rPr lang="en-US" sz="2000">
                <a:latin typeface="Consolas"/>
                <a:ea typeface="Consolas"/>
                <a:cs typeface="Consolas"/>
                <a:sym typeface="Consolas"/>
              </a:rPr>
              <a:t>FROM </a:t>
            </a:r>
            <a:r>
              <a:rPr lang="en-US" sz="2000">
                <a:highlight>
                  <a:srgbClr val="EFF1F9"/>
                </a:highlight>
                <a:latin typeface="Consolas"/>
                <a:ea typeface="Consolas"/>
                <a:cs typeface="Consolas"/>
                <a:sym typeface="Consolas"/>
              </a:rPr>
              <a:t>table1</a:t>
            </a:r>
            <a:endParaRPr sz="2000">
              <a:latin typeface="Consolas"/>
              <a:ea typeface="Consolas"/>
              <a:cs typeface="Consolas"/>
              <a:sym typeface="Consolas"/>
            </a:endParaRPr>
          </a:p>
          <a:p>
            <a:pPr indent="0" lvl="0" marL="0" rtl="0" algn="l">
              <a:spcBef>
                <a:spcPts val="0"/>
              </a:spcBef>
              <a:spcAft>
                <a:spcPts val="0"/>
              </a:spcAft>
              <a:buNone/>
            </a:pPr>
            <a:r>
              <a:rPr lang="en-US" sz="2000">
                <a:solidFill>
                  <a:schemeClr val="accent3"/>
                </a:solidFill>
                <a:latin typeface="Consolas"/>
                <a:ea typeface="Consolas"/>
                <a:cs typeface="Consolas"/>
                <a:sym typeface="Consolas"/>
              </a:rPr>
              <a:t>LEFT JOIN</a:t>
            </a:r>
            <a:r>
              <a:rPr lang="en-US" sz="2000">
                <a:latin typeface="Consolas"/>
                <a:ea typeface="Consolas"/>
                <a:cs typeface="Consolas"/>
                <a:sym typeface="Consolas"/>
              </a:rPr>
              <a:t> </a:t>
            </a:r>
            <a:r>
              <a:rPr lang="en-US" sz="2000">
                <a:highlight>
                  <a:srgbClr val="EFF1F9"/>
                </a:highlight>
                <a:latin typeface="Consolas"/>
                <a:ea typeface="Consolas"/>
                <a:cs typeface="Consolas"/>
                <a:sym typeface="Consolas"/>
              </a:rPr>
              <a:t>table2</a:t>
            </a:r>
            <a:endParaRPr sz="2000">
              <a:latin typeface="Consolas"/>
              <a:ea typeface="Consolas"/>
              <a:cs typeface="Consolas"/>
              <a:sym typeface="Consolas"/>
            </a:endParaRPr>
          </a:p>
          <a:p>
            <a:pPr indent="0" lvl="0" marL="0" rtl="0" algn="l">
              <a:spcBef>
                <a:spcPts val="0"/>
              </a:spcBef>
              <a:spcAft>
                <a:spcPts val="0"/>
              </a:spcAft>
              <a:buNone/>
            </a:pPr>
            <a:r>
              <a:rPr lang="en-US" sz="2000">
                <a:solidFill>
                  <a:srgbClr val="880606"/>
                </a:solidFill>
                <a:latin typeface="Consolas"/>
                <a:ea typeface="Consolas"/>
                <a:cs typeface="Consolas"/>
                <a:sym typeface="Consolas"/>
              </a:rPr>
              <a:t>USING</a:t>
            </a:r>
            <a:r>
              <a:rPr lang="en-US" sz="2000">
                <a:latin typeface="Consolas"/>
                <a:ea typeface="Consolas"/>
                <a:cs typeface="Consolas"/>
                <a:sym typeface="Consolas"/>
              </a:rPr>
              <a:t>(column_name);</a:t>
            </a:r>
            <a:endParaRPr sz="2000">
              <a:latin typeface="Consolas"/>
              <a:ea typeface="Consolas"/>
              <a:cs typeface="Consolas"/>
              <a:sym typeface="Consolas"/>
            </a:endParaRPr>
          </a:p>
        </p:txBody>
      </p:sp>
      <p:sp>
        <p:nvSpPr>
          <p:cNvPr id="509" name="Google Shape;509;p51"/>
          <p:cNvSpPr txBox="1"/>
          <p:nvPr>
            <p:ph idx="1" type="body"/>
          </p:nvPr>
        </p:nvSpPr>
        <p:spPr>
          <a:xfrm>
            <a:off x="698500" y="1720800"/>
            <a:ext cx="10915500" cy="540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US"/>
              <a:t>The syntax for the LEFT JOIN in SQL is: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2"/>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Example 1: </a:t>
            </a:r>
            <a:r>
              <a:rPr lang="en-US"/>
              <a:t>LEFT JOIN Clause - Join Two Tables</a:t>
            </a:r>
            <a:endParaRPr/>
          </a:p>
        </p:txBody>
      </p:sp>
      <p:sp>
        <p:nvSpPr>
          <p:cNvPr id="516" name="Google Shape;516;p52"/>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rPr>
              <a:t>‹#›</a:t>
            </a:fld>
            <a:endParaRPr sz="1600">
              <a:solidFill>
                <a:srgbClr val="222222"/>
              </a:solidFill>
            </a:endParaRPr>
          </a:p>
        </p:txBody>
      </p:sp>
      <p:pic>
        <p:nvPicPr>
          <p:cNvPr descr="MySQL LEFT JOIN Tables" id="517" name="Google Shape;517;p52" title="MySQL LEFT JOIN Tables"/>
          <p:cNvPicPr preferRelativeResize="0"/>
          <p:nvPr/>
        </p:nvPicPr>
        <p:blipFill rotWithShape="1">
          <a:blip r:embed="rId3">
            <a:alphaModFix/>
          </a:blip>
          <a:srcRect b="7201" l="0" r="0" t="0"/>
          <a:stretch/>
        </p:blipFill>
        <p:spPr>
          <a:xfrm>
            <a:off x="7723914" y="1685225"/>
            <a:ext cx="4032536" cy="2481775"/>
          </a:xfrm>
          <a:prstGeom prst="rect">
            <a:avLst/>
          </a:prstGeom>
          <a:noFill/>
          <a:ln cap="flat" cmpd="sng" w="9525">
            <a:solidFill>
              <a:srgbClr val="000000"/>
            </a:solidFill>
            <a:prstDash val="solid"/>
            <a:round/>
            <a:headEnd len="sm" w="sm" type="none"/>
            <a:tailEnd len="sm" w="sm" type="none"/>
          </a:ln>
        </p:spPr>
      </p:pic>
      <p:sp>
        <p:nvSpPr>
          <p:cNvPr id="518" name="Google Shape;518;p52"/>
          <p:cNvSpPr txBox="1"/>
          <p:nvPr/>
        </p:nvSpPr>
        <p:spPr>
          <a:xfrm>
            <a:off x="551100" y="4255800"/>
            <a:ext cx="11396100" cy="969600"/>
          </a:xfrm>
          <a:prstGeom prst="rect">
            <a:avLst/>
          </a:prstGeom>
          <a:solidFill>
            <a:srgbClr val="FFF2CC"/>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Consolas"/>
                <a:ea typeface="Consolas"/>
                <a:cs typeface="Consolas"/>
                <a:sym typeface="Consolas"/>
              </a:rPr>
              <a:t>SELECT </a:t>
            </a:r>
            <a:r>
              <a:rPr b="1" lang="en-US" sz="1700">
                <a:solidFill>
                  <a:srgbClr val="741B47"/>
                </a:solidFill>
                <a:latin typeface="Consolas"/>
                <a:ea typeface="Consolas"/>
                <a:cs typeface="Consolas"/>
                <a:sym typeface="Consolas"/>
              </a:rPr>
              <a:t> c.customerNumber,  c.customerName, </a:t>
            </a:r>
            <a:r>
              <a:rPr b="1" lang="en-US" sz="1700">
                <a:solidFill>
                  <a:srgbClr val="1155CC"/>
                </a:solidFill>
                <a:latin typeface="Consolas"/>
                <a:ea typeface="Consolas"/>
                <a:cs typeface="Consolas"/>
                <a:sym typeface="Consolas"/>
              </a:rPr>
              <a:t>o.orderNumber, o.status</a:t>
            </a:r>
            <a:endParaRPr b="1" sz="1700">
              <a:solidFill>
                <a:srgbClr val="1155CC"/>
              </a:solidFill>
              <a:latin typeface="Consolas"/>
              <a:ea typeface="Consolas"/>
              <a:cs typeface="Consolas"/>
              <a:sym typeface="Consolas"/>
            </a:endParaRPr>
          </a:p>
          <a:p>
            <a:pPr indent="0" lvl="0" marL="0" rtl="0" algn="l">
              <a:spcBef>
                <a:spcPts val="0"/>
              </a:spcBef>
              <a:spcAft>
                <a:spcPts val="0"/>
              </a:spcAft>
              <a:buNone/>
            </a:pPr>
            <a:r>
              <a:rPr lang="en-US" sz="1700">
                <a:latin typeface="Consolas"/>
                <a:ea typeface="Consolas"/>
                <a:cs typeface="Consolas"/>
                <a:sym typeface="Consolas"/>
              </a:rPr>
              <a:t>FROM </a:t>
            </a:r>
            <a:r>
              <a:rPr b="1" lang="en-US" sz="1700">
                <a:solidFill>
                  <a:srgbClr val="38761D"/>
                </a:solidFill>
                <a:latin typeface="Consolas"/>
                <a:ea typeface="Consolas"/>
                <a:cs typeface="Consolas"/>
                <a:sym typeface="Consolas"/>
              </a:rPr>
              <a:t>customers c</a:t>
            </a:r>
            <a:endParaRPr sz="1700">
              <a:latin typeface="Consolas"/>
              <a:ea typeface="Consolas"/>
              <a:cs typeface="Consolas"/>
              <a:sym typeface="Consolas"/>
            </a:endParaRPr>
          </a:p>
          <a:p>
            <a:pPr indent="0" lvl="0" marL="0" rtl="0" algn="l">
              <a:spcBef>
                <a:spcPts val="0"/>
              </a:spcBef>
              <a:spcAft>
                <a:spcPts val="0"/>
              </a:spcAft>
              <a:buNone/>
            </a:pPr>
            <a:r>
              <a:rPr b="1" lang="en-US" sz="1700">
                <a:solidFill>
                  <a:srgbClr val="783F04"/>
                </a:solidFill>
                <a:latin typeface="Consolas"/>
                <a:ea typeface="Consolas"/>
                <a:cs typeface="Consolas"/>
                <a:sym typeface="Consolas"/>
              </a:rPr>
              <a:t>LEFT JOIN </a:t>
            </a:r>
            <a:r>
              <a:rPr b="1" lang="en-US" sz="1700">
                <a:solidFill>
                  <a:srgbClr val="38761D"/>
                </a:solidFill>
                <a:latin typeface="Consolas"/>
                <a:ea typeface="Consolas"/>
                <a:cs typeface="Consolas"/>
                <a:sym typeface="Consolas"/>
              </a:rPr>
              <a:t>orders o</a:t>
            </a:r>
            <a:r>
              <a:rPr lang="en-US" sz="1700">
                <a:latin typeface="Consolas"/>
                <a:ea typeface="Consolas"/>
                <a:cs typeface="Consolas"/>
                <a:sym typeface="Consolas"/>
              </a:rPr>
              <a:t> </a:t>
            </a:r>
            <a:r>
              <a:rPr b="1" lang="en-US" sz="1700">
                <a:solidFill>
                  <a:srgbClr val="CC0000"/>
                </a:solidFill>
                <a:latin typeface="Consolas"/>
                <a:ea typeface="Consolas"/>
                <a:cs typeface="Consolas"/>
                <a:sym typeface="Consolas"/>
              </a:rPr>
              <a:t>ON </a:t>
            </a:r>
            <a:r>
              <a:rPr b="1" lang="en-US" sz="1700">
                <a:solidFill>
                  <a:srgbClr val="741B47"/>
                </a:solidFill>
                <a:latin typeface="Consolas"/>
                <a:ea typeface="Consolas"/>
                <a:cs typeface="Consolas"/>
                <a:sym typeface="Consolas"/>
              </a:rPr>
              <a:t>c.customerNumber </a:t>
            </a:r>
            <a:r>
              <a:rPr lang="en-US" sz="1700">
                <a:latin typeface="Consolas"/>
                <a:ea typeface="Consolas"/>
                <a:cs typeface="Consolas"/>
                <a:sym typeface="Consolas"/>
              </a:rPr>
              <a:t>= </a:t>
            </a:r>
            <a:r>
              <a:rPr b="1" lang="en-US" sz="1700">
                <a:solidFill>
                  <a:srgbClr val="1155CC"/>
                </a:solidFill>
                <a:latin typeface="Consolas"/>
                <a:ea typeface="Consolas"/>
                <a:cs typeface="Consolas"/>
                <a:sym typeface="Consolas"/>
              </a:rPr>
              <a:t>o.customerNumber</a:t>
            </a:r>
            <a:r>
              <a:rPr lang="en-US" sz="1700">
                <a:latin typeface="Consolas"/>
                <a:ea typeface="Consolas"/>
                <a:cs typeface="Consolas"/>
                <a:sym typeface="Consolas"/>
              </a:rPr>
              <a:t>;</a:t>
            </a:r>
            <a:endParaRPr sz="1700">
              <a:latin typeface="Consolas"/>
              <a:ea typeface="Consolas"/>
              <a:cs typeface="Consolas"/>
              <a:sym typeface="Consolas"/>
            </a:endParaRPr>
          </a:p>
        </p:txBody>
      </p:sp>
      <p:pic>
        <p:nvPicPr>
          <p:cNvPr descr="MySQL LEFT JOIN example" id="519" name="Google Shape;519;p52" title="MySQL LEFT JOIN example"/>
          <p:cNvPicPr preferRelativeResize="0"/>
          <p:nvPr/>
        </p:nvPicPr>
        <p:blipFill rotWithShape="1">
          <a:blip r:embed="rId4">
            <a:alphaModFix/>
          </a:blip>
          <a:srcRect b="38065" l="0" r="0" t="0"/>
          <a:stretch/>
        </p:blipFill>
        <p:spPr>
          <a:xfrm>
            <a:off x="1631213" y="5314200"/>
            <a:ext cx="4813075" cy="1409900"/>
          </a:xfrm>
          <a:prstGeom prst="rect">
            <a:avLst/>
          </a:prstGeom>
          <a:noFill/>
          <a:ln cap="flat" cmpd="sng" w="9525">
            <a:solidFill>
              <a:srgbClr val="000000"/>
            </a:solidFill>
            <a:prstDash val="dash"/>
            <a:round/>
            <a:headEnd len="sm" w="sm" type="none"/>
            <a:tailEnd len="sm" w="sm" type="none"/>
          </a:ln>
        </p:spPr>
      </p:pic>
      <p:sp>
        <p:nvSpPr>
          <p:cNvPr id="520" name="Google Shape;520;p52"/>
          <p:cNvSpPr txBox="1"/>
          <p:nvPr/>
        </p:nvSpPr>
        <p:spPr>
          <a:xfrm>
            <a:off x="6452875" y="5840025"/>
            <a:ext cx="3751200" cy="44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600">
                <a:highlight>
                  <a:srgbClr val="FFFFFF"/>
                </a:highlight>
                <a:latin typeface="Roboto"/>
                <a:ea typeface="Roboto"/>
                <a:cs typeface="Roboto"/>
                <a:sym typeface="Roboto"/>
              </a:rPr>
              <a:t>This image shows the partial output:</a:t>
            </a:r>
            <a:endParaRPr sz="1600">
              <a:highlight>
                <a:srgbClr val="FFFFFF"/>
              </a:highlight>
              <a:latin typeface="Roboto"/>
              <a:ea typeface="Roboto"/>
              <a:cs typeface="Roboto"/>
              <a:sym typeface="Roboto"/>
            </a:endParaRPr>
          </a:p>
        </p:txBody>
      </p:sp>
      <p:sp>
        <p:nvSpPr>
          <p:cNvPr id="521" name="Google Shape;521;p52"/>
          <p:cNvSpPr txBox="1"/>
          <p:nvPr/>
        </p:nvSpPr>
        <p:spPr>
          <a:xfrm>
            <a:off x="477950" y="1603250"/>
            <a:ext cx="6976800" cy="7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2000"/>
              </a:spcAft>
              <a:buNone/>
            </a:pPr>
            <a:r>
              <a:rPr lang="en-US" sz="1800">
                <a:highlight>
                  <a:srgbClr val="FFFFFF"/>
                </a:highlight>
              </a:rPr>
              <a:t>Let’s take a look at the image on the right, which shows the </a:t>
            </a:r>
            <a:r>
              <a:rPr b="1" lang="en-US" sz="1800">
                <a:solidFill>
                  <a:srgbClr val="006000"/>
                </a:solidFill>
                <a:highlight>
                  <a:srgbClr val="FFFFFF"/>
                </a:highlight>
              </a:rPr>
              <a:t>customers</a:t>
            </a:r>
            <a:r>
              <a:rPr b="1" lang="en-US" sz="1800">
                <a:highlight>
                  <a:srgbClr val="FFFFFF"/>
                </a:highlight>
              </a:rPr>
              <a:t> </a:t>
            </a:r>
            <a:r>
              <a:rPr lang="en-US" sz="1800">
                <a:highlight>
                  <a:srgbClr val="FFFFFF"/>
                </a:highlight>
              </a:rPr>
              <a:t>and </a:t>
            </a:r>
            <a:r>
              <a:rPr b="1" lang="en-US" sz="1800">
                <a:solidFill>
                  <a:srgbClr val="006000"/>
                </a:solidFill>
                <a:highlight>
                  <a:srgbClr val="FFFFFF"/>
                </a:highlight>
              </a:rPr>
              <a:t>orders</a:t>
            </a:r>
            <a:r>
              <a:rPr b="1" lang="en-US" sz="1800">
                <a:highlight>
                  <a:srgbClr val="FFFFFF"/>
                </a:highlight>
              </a:rPr>
              <a:t> </a:t>
            </a:r>
            <a:r>
              <a:rPr lang="en-US" sz="1800">
                <a:highlight>
                  <a:srgbClr val="FFFFFF"/>
                </a:highlight>
              </a:rPr>
              <a:t>tables.</a:t>
            </a:r>
            <a:endParaRPr sz="1800">
              <a:highlight>
                <a:srgbClr val="FFFFFF"/>
              </a:highlight>
            </a:endParaRPr>
          </a:p>
        </p:txBody>
      </p:sp>
      <p:sp>
        <p:nvSpPr>
          <p:cNvPr id="522" name="Google Shape;522;p52"/>
          <p:cNvSpPr txBox="1"/>
          <p:nvPr/>
        </p:nvSpPr>
        <p:spPr>
          <a:xfrm>
            <a:off x="413450" y="2248200"/>
            <a:ext cx="7248600" cy="1641900"/>
          </a:xfrm>
          <a:prstGeom prst="rect">
            <a:avLst/>
          </a:prstGeom>
          <a:noFill/>
          <a:ln>
            <a:noFill/>
          </a:ln>
        </p:spPr>
        <p:txBody>
          <a:bodyPr anchorCtr="0" anchor="t" bIns="91425" lIns="91425" spcFirstLastPara="1" rIns="91425" wrap="square" tIns="91425">
            <a:spAutoFit/>
          </a:bodyPr>
          <a:lstStyle/>
          <a:p>
            <a:pPr indent="-330200" lvl="0" marL="514350" rtl="0" algn="l">
              <a:lnSpc>
                <a:spcPct val="100000"/>
              </a:lnSpc>
              <a:spcBef>
                <a:spcPts val="0"/>
              </a:spcBef>
              <a:spcAft>
                <a:spcPts val="0"/>
              </a:spcAft>
              <a:buClr>
                <a:srgbClr val="000000"/>
              </a:buClr>
              <a:buSzPts val="1600"/>
              <a:buChar char="●"/>
            </a:pPr>
            <a:r>
              <a:rPr lang="en-US" sz="1600">
                <a:solidFill>
                  <a:srgbClr val="000000"/>
                </a:solidFill>
                <a:highlight>
                  <a:srgbClr val="FFFFFF"/>
                </a:highlight>
              </a:rPr>
              <a:t>Each order in the </a:t>
            </a:r>
            <a:r>
              <a:rPr b="1" lang="en-US" sz="1600">
                <a:solidFill>
                  <a:srgbClr val="006000"/>
                </a:solidFill>
                <a:highlight>
                  <a:srgbClr val="FFFFFF"/>
                </a:highlight>
              </a:rPr>
              <a:t>orders</a:t>
            </a:r>
            <a:r>
              <a:rPr b="1" lang="en-US" sz="1600">
                <a:solidFill>
                  <a:srgbClr val="000000"/>
                </a:solidFill>
                <a:highlight>
                  <a:srgbClr val="FFFFFF"/>
                </a:highlight>
              </a:rPr>
              <a:t> </a:t>
            </a:r>
            <a:r>
              <a:rPr lang="en-US" sz="1600">
                <a:solidFill>
                  <a:srgbClr val="000000"/>
                </a:solidFill>
                <a:highlight>
                  <a:srgbClr val="FFFFFF"/>
                </a:highlight>
              </a:rPr>
              <a:t>table must belong to a customer in the </a:t>
            </a:r>
            <a:r>
              <a:rPr b="1" lang="en-US" sz="1600">
                <a:solidFill>
                  <a:srgbClr val="006000"/>
                </a:solidFill>
                <a:highlight>
                  <a:srgbClr val="FFFFFF"/>
                </a:highlight>
              </a:rPr>
              <a:t>customers</a:t>
            </a:r>
            <a:r>
              <a:rPr b="1" lang="en-US" sz="1600">
                <a:solidFill>
                  <a:srgbClr val="000000"/>
                </a:solidFill>
                <a:highlight>
                  <a:srgbClr val="FFFFFF"/>
                </a:highlight>
              </a:rPr>
              <a:t> </a:t>
            </a:r>
            <a:r>
              <a:rPr lang="en-US" sz="1600">
                <a:solidFill>
                  <a:srgbClr val="000000"/>
                </a:solidFill>
                <a:highlight>
                  <a:srgbClr val="FFFFFF"/>
                </a:highlight>
              </a:rPr>
              <a:t>table.</a:t>
            </a:r>
            <a:endParaRPr sz="1600">
              <a:solidFill>
                <a:srgbClr val="000000"/>
              </a:solidFill>
              <a:highlight>
                <a:srgbClr val="FFFFFF"/>
              </a:highlight>
            </a:endParaRPr>
          </a:p>
          <a:p>
            <a:pPr indent="-330200" lvl="0" marL="514350" rtl="0" algn="l">
              <a:lnSpc>
                <a:spcPct val="100000"/>
              </a:lnSpc>
              <a:spcBef>
                <a:spcPts val="1000"/>
              </a:spcBef>
              <a:spcAft>
                <a:spcPts val="0"/>
              </a:spcAft>
              <a:buClr>
                <a:srgbClr val="000000"/>
              </a:buClr>
              <a:buSzPts val="1600"/>
              <a:buChar char="●"/>
            </a:pPr>
            <a:r>
              <a:rPr lang="en-US" sz="1600">
                <a:solidFill>
                  <a:srgbClr val="000000"/>
                </a:solidFill>
                <a:highlight>
                  <a:srgbClr val="FFFFFF"/>
                </a:highlight>
              </a:rPr>
              <a:t>Each customer in the </a:t>
            </a:r>
            <a:r>
              <a:rPr b="1" lang="en-US" sz="1600">
                <a:solidFill>
                  <a:srgbClr val="006000"/>
                </a:solidFill>
                <a:highlight>
                  <a:srgbClr val="FFFFFF"/>
                </a:highlight>
              </a:rPr>
              <a:t>customers</a:t>
            </a:r>
            <a:r>
              <a:rPr b="1" lang="en-US" sz="1600">
                <a:solidFill>
                  <a:srgbClr val="000000"/>
                </a:solidFill>
                <a:highlight>
                  <a:srgbClr val="FFFFFF"/>
                </a:highlight>
              </a:rPr>
              <a:t> </a:t>
            </a:r>
            <a:r>
              <a:rPr lang="en-US" sz="1600">
                <a:solidFill>
                  <a:srgbClr val="000000"/>
                </a:solidFill>
                <a:highlight>
                  <a:srgbClr val="FFFFFF"/>
                </a:highlight>
              </a:rPr>
              <a:t>table can have zero or more orders in the </a:t>
            </a:r>
            <a:r>
              <a:rPr lang="en-US" sz="1600">
                <a:solidFill>
                  <a:srgbClr val="006000"/>
                </a:solidFill>
                <a:highlight>
                  <a:srgbClr val="FFFFFF"/>
                </a:highlight>
              </a:rPr>
              <a:t>orders</a:t>
            </a:r>
            <a:r>
              <a:rPr lang="en-US" sz="1600">
                <a:solidFill>
                  <a:srgbClr val="000000"/>
                </a:solidFill>
                <a:highlight>
                  <a:srgbClr val="FFFFFF"/>
                </a:highlight>
              </a:rPr>
              <a:t> table.</a:t>
            </a:r>
            <a:endParaRPr sz="1600">
              <a:solidFill>
                <a:srgbClr val="000000"/>
              </a:solidFill>
              <a:highlight>
                <a:srgbClr val="FFFFFF"/>
              </a:highlight>
            </a:endParaRPr>
          </a:p>
          <a:p>
            <a:pPr indent="0" lvl="0" marL="0" rtl="0" algn="l">
              <a:spcBef>
                <a:spcPts val="1000"/>
              </a:spcBef>
              <a:spcAft>
                <a:spcPts val="0"/>
              </a:spcAft>
              <a:buNone/>
            </a:pPr>
            <a:r>
              <a:rPr lang="en-US"/>
              <a:t>To find all customers regardless of their order status, you can use the </a:t>
            </a:r>
            <a:r>
              <a:rPr b="1" lang="en-US">
                <a:solidFill>
                  <a:srgbClr val="EF7A24"/>
                </a:solidFill>
              </a:rPr>
              <a:t>LEFT JOIN</a:t>
            </a:r>
            <a:r>
              <a:rPr lang="en-US"/>
              <a:t> clause:</a:t>
            </a:r>
            <a:endParaRPr sz="1600">
              <a:highlight>
                <a:srgbClr val="FFFFF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3"/>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Example 2: LEFT JOIN Clause - Find Unmatched Rows</a:t>
            </a:r>
            <a:endParaRPr sz="3000"/>
          </a:p>
        </p:txBody>
      </p:sp>
      <p:sp>
        <p:nvSpPr>
          <p:cNvPr id="529" name="Google Shape;529;p53"/>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530" name="Google Shape;530;p53"/>
          <p:cNvSpPr txBox="1"/>
          <p:nvPr/>
        </p:nvSpPr>
        <p:spPr>
          <a:xfrm>
            <a:off x="266225" y="4125225"/>
            <a:ext cx="7660800" cy="1231500"/>
          </a:xfrm>
          <a:prstGeom prst="rect">
            <a:avLst/>
          </a:prstGeom>
          <a:solidFill>
            <a:srgbClr val="FFF7EE"/>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Consolas"/>
                <a:ea typeface="Consolas"/>
                <a:cs typeface="Consolas"/>
                <a:sym typeface="Consolas"/>
              </a:rPr>
              <a:t>SELECT c.customerNumber, c.customerName, orderNumber, o.STATUS</a:t>
            </a:r>
            <a:endParaRPr sz="1700">
              <a:latin typeface="Consolas"/>
              <a:ea typeface="Consolas"/>
              <a:cs typeface="Consolas"/>
              <a:sym typeface="Consolas"/>
            </a:endParaRPr>
          </a:p>
          <a:p>
            <a:pPr indent="0" lvl="0" marL="0" rtl="0" algn="l">
              <a:spcBef>
                <a:spcPts val="0"/>
              </a:spcBef>
              <a:spcAft>
                <a:spcPts val="0"/>
              </a:spcAft>
              <a:buNone/>
            </a:pPr>
            <a:r>
              <a:rPr lang="en-US" sz="1700">
                <a:latin typeface="Consolas"/>
                <a:ea typeface="Consolas"/>
                <a:cs typeface="Consolas"/>
                <a:sym typeface="Consolas"/>
              </a:rPr>
              <a:t>FROM customers c</a:t>
            </a:r>
            <a:endParaRPr sz="1700">
              <a:latin typeface="Consolas"/>
              <a:ea typeface="Consolas"/>
              <a:cs typeface="Consolas"/>
              <a:sym typeface="Consolas"/>
            </a:endParaRPr>
          </a:p>
          <a:p>
            <a:pPr indent="0" lvl="0" marL="0" rtl="0" algn="l">
              <a:spcBef>
                <a:spcPts val="0"/>
              </a:spcBef>
              <a:spcAft>
                <a:spcPts val="0"/>
              </a:spcAft>
              <a:buNone/>
            </a:pPr>
            <a:r>
              <a:rPr b="1" lang="en-US" sz="1700">
                <a:solidFill>
                  <a:srgbClr val="B45F06"/>
                </a:solidFill>
                <a:latin typeface="Consolas"/>
                <a:ea typeface="Consolas"/>
                <a:cs typeface="Consolas"/>
                <a:sym typeface="Consolas"/>
              </a:rPr>
              <a:t>LEFT JOIN </a:t>
            </a:r>
            <a:r>
              <a:rPr lang="en-US" sz="1700">
                <a:latin typeface="Consolas"/>
                <a:ea typeface="Consolas"/>
                <a:cs typeface="Consolas"/>
                <a:sym typeface="Consolas"/>
              </a:rPr>
              <a:t>orders o </a:t>
            </a:r>
            <a:r>
              <a:rPr lang="en-US" sz="1700">
                <a:solidFill>
                  <a:srgbClr val="880606"/>
                </a:solidFill>
                <a:latin typeface="Consolas"/>
                <a:ea typeface="Consolas"/>
                <a:cs typeface="Consolas"/>
                <a:sym typeface="Consolas"/>
              </a:rPr>
              <a:t>ON </a:t>
            </a:r>
            <a:r>
              <a:rPr lang="en-US" sz="1700">
                <a:latin typeface="Consolas"/>
                <a:ea typeface="Consolas"/>
                <a:cs typeface="Consolas"/>
                <a:sym typeface="Consolas"/>
              </a:rPr>
              <a:t>c.customerNumber = o.customerNumber</a:t>
            </a:r>
            <a:endParaRPr sz="1700">
              <a:latin typeface="Consolas"/>
              <a:ea typeface="Consolas"/>
              <a:cs typeface="Consolas"/>
              <a:sym typeface="Consolas"/>
            </a:endParaRPr>
          </a:p>
          <a:p>
            <a:pPr indent="0" lvl="0" marL="0" rtl="0" algn="l">
              <a:spcBef>
                <a:spcPts val="0"/>
              </a:spcBef>
              <a:spcAft>
                <a:spcPts val="0"/>
              </a:spcAft>
              <a:buNone/>
            </a:pPr>
            <a:r>
              <a:rPr b="1" lang="en-US" sz="1700">
                <a:solidFill>
                  <a:srgbClr val="0B5394"/>
                </a:solidFill>
                <a:latin typeface="Consolas"/>
                <a:ea typeface="Consolas"/>
                <a:cs typeface="Consolas"/>
                <a:sym typeface="Consolas"/>
              </a:rPr>
              <a:t>WHERE</a:t>
            </a:r>
            <a:r>
              <a:rPr lang="en-US" sz="1700">
                <a:latin typeface="Consolas"/>
                <a:ea typeface="Consolas"/>
                <a:cs typeface="Consolas"/>
                <a:sym typeface="Consolas"/>
              </a:rPr>
              <a:t> orderNumber IS </a:t>
            </a:r>
            <a:r>
              <a:rPr b="1" lang="en-US" sz="1700">
                <a:solidFill>
                  <a:srgbClr val="274E13"/>
                </a:solidFill>
                <a:latin typeface="Consolas"/>
                <a:ea typeface="Consolas"/>
                <a:cs typeface="Consolas"/>
                <a:sym typeface="Consolas"/>
              </a:rPr>
              <a:t>NULL</a:t>
            </a:r>
            <a:r>
              <a:rPr lang="en-US" sz="1700">
                <a:latin typeface="Consolas"/>
                <a:ea typeface="Consolas"/>
                <a:cs typeface="Consolas"/>
                <a:sym typeface="Consolas"/>
              </a:rPr>
              <a:t>;</a:t>
            </a:r>
            <a:endParaRPr sz="1700">
              <a:latin typeface="Consolas"/>
              <a:ea typeface="Consolas"/>
              <a:cs typeface="Consolas"/>
              <a:sym typeface="Consolas"/>
            </a:endParaRPr>
          </a:p>
        </p:txBody>
      </p:sp>
      <p:pic>
        <p:nvPicPr>
          <p:cNvPr id="531" name="Google Shape;531;p53"/>
          <p:cNvPicPr preferRelativeResize="0"/>
          <p:nvPr/>
        </p:nvPicPr>
        <p:blipFill>
          <a:blip r:embed="rId3">
            <a:alphaModFix/>
          </a:blip>
          <a:stretch>
            <a:fillRect/>
          </a:stretch>
        </p:blipFill>
        <p:spPr>
          <a:xfrm>
            <a:off x="8181427" y="4230300"/>
            <a:ext cx="3446098" cy="2062500"/>
          </a:xfrm>
          <a:prstGeom prst="rect">
            <a:avLst/>
          </a:prstGeom>
          <a:noFill/>
          <a:ln cap="flat" cmpd="sng" w="9525">
            <a:solidFill>
              <a:schemeClr val="dk2"/>
            </a:solidFill>
            <a:prstDash val="solid"/>
            <a:round/>
            <a:headEnd len="sm" w="sm" type="none"/>
            <a:tailEnd len="sm" w="sm" type="none"/>
          </a:ln>
        </p:spPr>
      </p:pic>
      <p:sp>
        <p:nvSpPr>
          <p:cNvPr id="532" name="Google Shape;532;p53"/>
          <p:cNvSpPr txBox="1"/>
          <p:nvPr/>
        </p:nvSpPr>
        <p:spPr>
          <a:xfrm>
            <a:off x="8350425" y="3762525"/>
            <a:ext cx="3199800" cy="36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a:highlight>
                  <a:srgbClr val="FFFFFF"/>
                </a:highlight>
                <a:latin typeface="Roboto"/>
                <a:ea typeface="Roboto"/>
                <a:cs typeface="Roboto"/>
                <a:sym typeface="Roboto"/>
              </a:rPr>
              <a:t>This image shows the partial output.</a:t>
            </a:r>
            <a:endParaRPr>
              <a:highlight>
                <a:srgbClr val="FFFFFF"/>
              </a:highlight>
              <a:latin typeface="Roboto"/>
              <a:ea typeface="Roboto"/>
              <a:cs typeface="Roboto"/>
              <a:sym typeface="Roboto"/>
            </a:endParaRPr>
          </a:p>
        </p:txBody>
      </p:sp>
      <p:sp>
        <p:nvSpPr>
          <p:cNvPr id="533" name="Google Shape;533;p53"/>
          <p:cNvSpPr txBox="1"/>
          <p:nvPr>
            <p:ph idx="1" type="body"/>
          </p:nvPr>
        </p:nvSpPr>
        <p:spPr>
          <a:xfrm>
            <a:off x="698500" y="1720800"/>
            <a:ext cx="10915500" cy="2062500"/>
          </a:xfrm>
          <a:prstGeom prst="rect">
            <a:avLst/>
          </a:prstGeom>
        </p:spPr>
        <p:txBody>
          <a:bodyPr anchorCtr="0" anchor="t" bIns="91425" lIns="91425" spcFirstLastPara="1" rIns="91425" wrap="square" tIns="91425">
            <a:normAutofit/>
          </a:bodyPr>
          <a:lstStyle/>
          <a:p>
            <a:pPr indent="0" lvl="0" marL="0" rtl="0" algn="l">
              <a:lnSpc>
                <a:spcPct val="110000"/>
              </a:lnSpc>
              <a:spcBef>
                <a:spcPts val="600"/>
              </a:spcBef>
              <a:spcAft>
                <a:spcPts val="0"/>
              </a:spcAft>
              <a:buNone/>
            </a:pPr>
            <a:r>
              <a:rPr lang="en-US">
                <a:solidFill>
                  <a:srgbClr val="000000"/>
                </a:solidFill>
                <a:highlight>
                  <a:schemeClr val="lt1"/>
                </a:highlight>
              </a:rPr>
              <a:t>The </a:t>
            </a:r>
            <a:r>
              <a:rPr b="1" lang="en-US">
                <a:solidFill>
                  <a:srgbClr val="B45F06"/>
                </a:solidFill>
                <a:highlight>
                  <a:schemeClr val="lt1"/>
                </a:highlight>
              </a:rPr>
              <a:t>LEFT JOIN </a:t>
            </a:r>
            <a:r>
              <a:rPr lang="en-US">
                <a:solidFill>
                  <a:srgbClr val="000000"/>
                </a:solidFill>
                <a:highlight>
                  <a:schemeClr val="lt1"/>
                </a:highlight>
              </a:rPr>
              <a:t>clause is very useful when you want to find the rows in the left table that do not match with the rows in the right table. To find the </a:t>
            </a:r>
            <a:r>
              <a:rPr b="1" i="1" lang="en-US">
                <a:solidFill>
                  <a:srgbClr val="000000"/>
                </a:solidFill>
                <a:highlight>
                  <a:schemeClr val="lt1"/>
                </a:highlight>
              </a:rPr>
              <a:t>unmatched </a:t>
            </a:r>
            <a:r>
              <a:rPr lang="en-US">
                <a:solidFill>
                  <a:srgbClr val="000000"/>
                </a:solidFill>
                <a:highlight>
                  <a:schemeClr val="lt1"/>
                </a:highlight>
              </a:rPr>
              <a:t>rows between two tables, you add a </a:t>
            </a:r>
            <a:r>
              <a:rPr b="1" i="1" lang="en-US">
                <a:solidFill>
                  <a:srgbClr val="000000"/>
                </a:solidFill>
                <a:highlight>
                  <a:schemeClr val="lt1"/>
                </a:highlight>
              </a:rPr>
              <a:t>WHERE clause </a:t>
            </a:r>
            <a:r>
              <a:rPr lang="en-US">
                <a:solidFill>
                  <a:srgbClr val="000000"/>
                </a:solidFill>
                <a:highlight>
                  <a:schemeClr val="lt1"/>
                </a:highlight>
              </a:rPr>
              <a:t>to the </a:t>
            </a:r>
            <a:r>
              <a:rPr b="1" lang="en-US">
                <a:solidFill>
                  <a:srgbClr val="006000"/>
                </a:solidFill>
                <a:highlight>
                  <a:schemeClr val="lt1"/>
                </a:highlight>
              </a:rPr>
              <a:t>SELECT</a:t>
            </a:r>
            <a:r>
              <a:rPr b="1" lang="en-US">
                <a:solidFill>
                  <a:srgbClr val="000000"/>
                </a:solidFill>
                <a:highlight>
                  <a:schemeClr val="lt1"/>
                </a:highlight>
              </a:rPr>
              <a:t> </a:t>
            </a:r>
            <a:r>
              <a:rPr lang="en-US">
                <a:solidFill>
                  <a:srgbClr val="000000"/>
                </a:solidFill>
                <a:highlight>
                  <a:schemeClr val="lt1"/>
                </a:highlight>
              </a:rPr>
              <a:t>statement to select only rows whose column values in the right table contain the </a:t>
            </a:r>
            <a:r>
              <a:rPr b="1" lang="en-US">
                <a:solidFill>
                  <a:srgbClr val="006000"/>
                </a:solidFill>
                <a:highlight>
                  <a:schemeClr val="lt1"/>
                </a:highlight>
              </a:rPr>
              <a:t>NULL</a:t>
            </a:r>
            <a:r>
              <a:rPr b="1" lang="en-US">
                <a:solidFill>
                  <a:srgbClr val="000000"/>
                </a:solidFill>
                <a:highlight>
                  <a:schemeClr val="lt1"/>
                </a:highlight>
              </a:rPr>
              <a:t> </a:t>
            </a:r>
            <a:r>
              <a:rPr lang="en-US">
                <a:solidFill>
                  <a:srgbClr val="000000"/>
                </a:solidFill>
                <a:highlight>
                  <a:schemeClr val="lt1"/>
                </a:highlight>
              </a:rPr>
              <a:t>values.</a:t>
            </a:r>
            <a:endParaRPr>
              <a:solidFill>
                <a:srgbClr val="000000"/>
              </a:solidFill>
              <a:highlight>
                <a:schemeClr val="lt1"/>
              </a:highlight>
            </a:endParaRPr>
          </a:p>
          <a:p>
            <a:pPr indent="0" lvl="0" marL="0" rtl="0" algn="l">
              <a:lnSpc>
                <a:spcPct val="110000"/>
              </a:lnSpc>
              <a:spcBef>
                <a:spcPts val="600"/>
              </a:spcBef>
              <a:spcAft>
                <a:spcPts val="200"/>
              </a:spcAft>
              <a:buNone/>
            </a:pPr>
            <a:r>
              <a:rPr lang="en-US">
                <a:solidFill>
                  <a:srgbClr val="000000"/>
                </a:solidFill>
                <a:highlight>
                  <a:schemeClr val="lt1"/>
                </a:highlight>
              </a:rPr>
              <a:t>For example, to find all customers who have not ordered any products, you can use the following query:</a:t>
            </a:r>
            <a:endParaRPr>
              <a:solidFill>
                <a:schemeClr val="dk1"/>
              </a:solidFill>
              <a:highlight>
                <a:schemeClr val="lt1"/>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4"/>
          <p:cNvSpPr txBox="1"/>
          <p:nvPr>
            <p:ph type="title"/>
          </p:nvPr>
        </p:nvSpPr>
        <p:spPr>
          <a:xfrm>
            <a:off x="537792" y="82821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t>Example 3: LEFT JOIN Clause - Find Unmatched Rows</a:t>
            </a:r>
            <a:endParaRPr sz="3000"/>
          </a:p>
        </p:txBody>
      </p:sp>
      <p:sp>
        <p:nvSpPr>
          <p:cNvPr id="540" name="Google Shape;540;p54"/>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541" name="Google Shape;541;p54"/>
          <p:cNvSpPr txBox="1"/>
          <p:nvPr/>
        </p:nvSpPr>
        <p:spPr>
          <a:xfrm>
            <a:off x="3000400" y="1628775"/>
            <a:ext cx="37353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t/>
            </a:r>
            <a:endParaRPr b="1" sz="1800">
              <a:solidFill>
                <a:schemeClr val="dk1"/>
              </a:solidFill>
              <a:highlight>
                <a:srgbClr val="FFFFFF"/>
              </a:highlight>
              <a:latin typeface="Century Gothic"/>
              <a:ea typeface="Century Gothic"/>
              <a:cs typeface="Century Gothic"/>
              <a:sym typeface="Century Gothic"/>
            </a:endParaRPr>
          </a:p>
        </p:txBody>
      </p:sp>
      <p:pic>
        <p:nvPicPr>
          <p:cNvPr id="542" name="Google Shape;542;p54"/>
          <p:cNvPicPr preferRelativeResize="0"/>
          <p:nvPr/>
        </p:nvPicPr>
        <p:blipFill rotWithShape="1">
          <a:blip r:embed="rId3">
            <a:alphaModFix/>
          </a:blip>
          <a:srcRect b="4067" l="0" r="2543" t="0"/>
          <a:stretch/>
        </p:blipFill>
        <p:spPr>
          <a:xfrm>
            <a:off x="6552450" y="1562362"/>
            <a:ext cx="5314800" cy="2198013"/>
          </a:xfrm>
          <a:prstGeom prst="rect">
            <a:avLst/>
          </a:prstGeom>
          <a:noFill/>
          <a:ln cap="flat" cmpd="sng" w="9525">
            <a:solidFill>
              <a:schemeClr val="dk2"/>
            </a:solidFill>
            <a:prstDash val="solid"/>
            <a:round/>
            <a:headEnd len="sm" w="sm" type="none"/>
            <a:tailEnd len="sm" w="sm" type="none"/>
          </a:ln>
        </p:spPr>
      </p:pic>
      <p:sp>
        <p:nvSpPr>
          <p:cNvPr id="543" name="Google Shape;543;p54"/>
          <p:cNvSpPr txBox="1"/>
          <p:nvPr/>
        </p:nvSpPr>
        <p:spPr>
          <a:xfrm>
            <a:off x="6549125" y="4650900"/>
            <a:ext cx="5314800" cy="2124000"/>
          </a:xfrm>
          <a:prstGeom prst="rect">
            <a:avLst/>
          </a:prstGeom>
          <a:solidFill>
            <a:srgbClr val="F3F3F3"/>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onsolas"/>
                <a:ea typeface="Consolas"/>
                <a:cs typeface="Consolas"/>
                <a:sym typeface="Consolas"/>
              </a:rPr>
              <a:t>SELECT lastName, firstName, customerName, checkNumber, amount</a:t>
            </a:r>
            <a:endParaRPr>
              <a:latin typeface="Consolas"/>
              <a:ea typeface="Consolas"/>
              <a:cs typeface="Consolas"/>
              <a:sym typeface="Consolas"/>
            </a:endParaRPr>
          </a:p>
          <a:p>
            <a:pPr indent="0" lvl="0" marL="0" rtl="0" algn="l">
              <a:spcBef>
                <a:spcPts val="0"/>
              </a:spcBef>
              <a:spcAft>
                <a:spcPts val="0"/>
              </a:spcAft>
              <a:buNone/>
            </a:pPr>
            <a:r>
              <a:rPr lang="en-US">
                <a:latin typeface="Consolas"/>
                <a:ea typeface="Consolas"/>
                <a:cs typeface="Consolas"/>
                <a:sym typeface="Consolas"/>
              </a:rPr>
              <a:t>FROM </a:t>
            </a:r>
            <a:r>
              <a:rPr b="1" lang="en-US">
                <a:solidFill>
                  <a:srgbClr val="38761D"/>
                </a:solidFill>
                <a:latin typeface="Consolas"/>
                <a:ea typeface="Consolas"/>
                <a:cs typeface="Consolas"/>
                <a:sym typeface="Consolas"/>
              </a:rPr>
              <a:t>employees</a:t>
            </a:r>
            <a:endParaRPr b="1">
              <a:solidFill>
                <a:srgbClr val="38761D"/>
              </a:solidFill>
              <a:latin typeface="Consolas"/>
              <a:ea typeface="Consolas"/>
              <a:cs typeface="Consolas"/>
              <a:sym typeface="Consolas"/>
            </a:endParaRPr>
          </a:p>
          <a:p>
            <a:pPr indent="0" lvl="0" marL="0" rtl="0" algn="l">
              <a:spcBef>
                <a:spcPts val="0"/>
              </a:spcBef>
              <a:spcAft>
                <a:spcPts val="0"/>
              </a:spcAft>
              <a:buNone/>
            </a:pPr>
            <a:r>
              <a:rPr b="1" lang="en-US">
                <a:solidFill>
                  <a:srgbClr val="B45F06"/>
                </a:solidFill>
                <a:latin typeface="Consolas"/>
                <a:ea typeface="Consolas"/>
                <a:cs typeface="Consolas"/>
                <a:sym typeface="Consolas"/>
              </a:rPr>
              <a:t>LEFT JOIN </a:t>
            </a:r>
            <a:r>
              <a:rPr b="1" lang="en-US">
                <a:solidFill>
                  <a:srgbClr val="38761D"/>
                </a:solidFill>
                <a:latin typeface="Consolas"/>
                <a:ea typeface="Consolas"/>
                <a:cs typeface="Consolas"/>
                <a:sym typeface="Consolas"/>
              </a:rPr>
              <a:t>customers</a:t>
            </a:r>
            <a:r>
              <a:rPr lang="en-US">
                <a:latin typeface="Consolas"/>
                <a:ea typeface="Consolas"/>
                <a:cs typeface="Consolas"/>
                <a:sym typeface="Consolas"/>
              </a:rPr>
              <a:t> ON </a:t>
            </a:r>
            <a:endParaRPr>
              <a:latin typeface="Consolas"/>
              <a:ea typeface="Consolas"/>
              <a:cs typeface="Consolas"/>
              <a:sym typeface="Consolas"/>
            </a:endParaRPr>
          </a:p>
          <a:p>
            <a:pPr indent="0" lvl="0" marL="0" rtl="0" algn="l">
              <a:spcBef>
                <a:spcPts val="0"/>
              </a:spcBef>
              <a:spcAft>
                <a:spcPts val="0"/>
              </a:spcAft>
              <a:buNone/>
            </a:pPr>
            <a:r>
              <a:rPr lang="en-US">
                <a:latin typeface="Consolas"/>
                <a:ea typeface="Consolas"/>
                <a:cs typeface="Consolas"/>
                <a:sym typeface="Consolas"/>
              </a:rPr>
              <a:t>    employeeNumber = salesRepEmployeeNumber</a:t>
            </a:r>
            <a:endParaRPr>
              <a:latin typeface="Consolas"/>
              <a:ea typeface="Consolas"/>
              <a:cs typeface="Consolas"/>
              <a:sym typeface="Consolas"/>
            </a:endParaRPr>
          </a:p>
          <a:p>
            <a:pPr indent="0" lvl="0" marL="0" rtl="0" algn="l">
              <a:spcBef>
                <a:spcPts val="0"/>
              </a:spcBef>
              <a:spcAft>
                <a:spcPts val="0"/>
              </a:spcAft>
              <a:buNone/>
            </a:pPr>
            <a:r>
              <a:rPr b="1" lang="en-US">
                <a:solidFill>
                  <a:srgbClr val="B45F06"/>
                </a:solidFill>
                <a:latin typeface="Consolas"/>
                <a:ea typeface="Consolas"/>
                <a:cs typeface="Consolas"/>
                <a:sym typeface="Consolas"/>
              </a:rPr>
              <a:t>LEFT JOIN </a:t>
            </a:r>
            <a:r>
              <a:rPr lang="en-US">
                <a:latin typeface="Consolas"/>
                <a:ea typeface="Consolas"/>
                <a:cs typeface="Consolas"/>
                <a:sym typeface="Consolas"/>
              </a:rPr>
              <a:t>payments ON </a:t>
            </a:r>
            <a:endParaRPr>
              <a:latin typeface="Consolas"/>
              <a:ea typeface="Consolas"/>
              <a:cs typeface="Consolas"/>
              <a:sym typeface="Consolas"/>
            </a:endParaRPr>
          </a:p>
          <a:p>
            <a:pPr indent="0" lvl="0" marL="0" rtl="0" algn="l">
              <a:spcBef>
                <a:spcPts val="0"/>
              </a:spcBef>
              <a:spcAft>
                <a:spcPts val="0"/>
              </a:spcAft>
              <a:buNone/>
            </a:pPr>
            <a:r>
              <a:rPr lang="en-US">
                <a:latin typeface="Consolas"/>
                <a:ea typeface="Consolas"/>
                <a:cs typeface="Consolas"/>
                <a:sym typeface="Consolas"/>
              </a:rPr>
              <a:t>    payments.customerNumber = customers.customerNumber</a:t>
            </a:r>
            <a:endParaRPr>
              <a:latin typeface="Consolas"/>
              <a:ea typeface="Consolas"/>
              <a:cs typeface="Consolas"/>
              <a:sym typeface="Consolas"/>
            </a:endParaRPr>
          </a:p>
          <a:p>
            <a:pPr indent="0" lvl="0" marL="0" rtl="0" algn="l">
              <a:spcBef>
                <a:spcPts val="0"/>
              </a:spcBef>
              <a:spcAft>
                <a:spcPts val="0"/>
              </a:spcAft>
              <a:buNone/>
            </a:pPr>
            <a:r>
              <a:rPr lang="en-US">
                <a:latin typeface="Consolas"/>
                <a:ea typeface="Consolas"/>
                <a:cs typeface="Consolas"/>
                <a:sym typeface="Consolas"/>
              </a:rPr>
              <a:t>ORDER BY customerName,  checkNumber;</a:t>
            </a:r>
            <a:endParaRPr>
              <a:latin typeface="Consolas"/>
              <a:ea typeface="Consolas"/>
              <a:cs typeface="Consolas"/>
              <a:sym typeface="Consolas"/>
            </a:endParaRPr>
          </a:p>
        </p:txBody>
      </p:sp>
      <p:pic>
        <p:nvPicPr>
          <p:cNvPr id="544" name="Google Shape;544;p54"/>
          <p:cNvPicPr preferRelativeResize="0"/>
          <p:nvPr/>
        </p:nvPicPr>
        <p:blipFill>
          <a:blip r:embed="rId4">
            <a:alphaModFix/>
          </a:blip>
          <a:stretch>
            <a:fillRect/>
          </a:stretch>
        </p:blipFill>
        <p:spPr>
          <a:xfrm>
            <a:off x="427475" y="2892677"/>
            <a:ext cx="5314800" cy="3867673"/>
          </a:xfrm>
          <a:prstGeom prst="rect">
            <a:avLst/>
          </a:prstGeom>
          <a:noFill/>
          <a:ln cap="flat" cmpd="sng" w="19050">
            <a:solidFill>
              <a:schemeClr val="accent5"/>
            </a:solidFill>
            <a:prstDash val="solid"/>
            <a:round/>
            <a:headEnd len="sm" w="sm" type="none"/>
            <a:tailEnd len="sm" w="sm" type="none"/>
          </a:ln>
        </p:spPr>
      </p:pic>
      <p:sp>
        <p:nvSpPr>
          <p:cNvPr id="545" name="Google Shape;545;p54"/>
          <p:cNvSpPr txBox="1"/>
          <p:nvPr/>
        </p:nvSpPr>
        <p:spPr>
          <a:xfrm>
            <a:off x="6096000" y="3846688"/>
            <a:ext cx="5747100" cy="7179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200"/>
              </a:spcAft>
              <a:buNone/>
            </a:pPr>
            <a:r>
              <a:rPr lang="en-US" sz="1650">
                <a:highlight>
                  <a:schemeClr val="lt1"/>
                </a:highlight>
              </a:rPr>
              <a:t>The below query uses two </a:t>
            </a:r>
            <a:r>
              <a:rPr b="1" lang="en-US" sz="1650">
                <a:solidFill>
                  <a:srgbClr val="B45F06"/>
                </a:solidFill>
              </a:rPr>
              <a:t>LEFT JOIN</a:t>
            </a:r>
            <a:r>
              <a:rPr b="1" lang="en-US" sz="1650">
                <a:solidFill>
                  <a:srgbClr val="B45F06"/>
                </a:solidFill>
                <a:highlight>
                  <a:schemeClr val="lt1"/>
                </a:highlight>
              </a:rPr>
              <a:t> </a:t>
            </a:r>
            <a:r>
              <a:rPr lang="en-US" sz="1650">
                <a:highlight>
                  <a:schemeClr val="lt1"/>
                </a:highlight>
              </a:rPr>
              <a:t>clauses to join the three tables: </a:t>
            </a:r>
            <a:r>
              <a:rPr b="1" lang="en-US" sz="1650">
                <a:solidFill>
                  <a:srgbClr val="38761D"/>
                </a:solidFill>
                <a:highlight>
                  <a:schemeClr val="lt1"/>
                </a:highlight>
              </a:rPr>
              <a:t>employees, customers, </a:t>
            </a:r>
            <a:r>
              <a:rPr lang="en-US" sz="1650">
                <a:highlight>
                  <a:schemeClr val="lt1"/>
                </a:highlight>
              </a:rPr>
              <a:t>and </a:t>
            </a:r>
            <a:r>
              <a:rPr b="1" lang="en-US" sz="1650">
                <a:solidFill>
                  <a:srgbClr val="38761D"/>
                </a:solidFill>
                <a:highlight>
                  <a:schemeClr val="lt1"/>
                </a:highlight>
              </a:rPr>
              <a:t>payments.</a:t>
            </a:r>
            <a:endParaRPr sz="1650">
              <a:solidFill>
                <a:schemeClr val="dk1"/>
              </a:solidFill>
              <a:highlight>
                <a:srgbClr val="FFFFFF"/>
              </a:highlight>
            </a:endParaRPr>
          </a:p>
        </p:txBody>
      </p:sp>
      <p:sp>
        <p:nvSpPr>
          <p:cNvPr id="546" name="Google Shape;546;p54"/>
          <p:cNvSpPr txBox="1"/>
          <p:nvPr/>
        </p:nvSpPr>
        <p:spPr>
          <a:xfrm rot="-644259">
            <a:off x="5728103" y="5312662"/>
            <a:ext cx="930696" cy="40027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Output:</a:t>
            </a:r>
            <a:endParaRPr b="1"/>
          </a:p>
        </p:txBody>
      </p:sp>
      <p:cxnSp>
        <p:nvCxnSpPr>
          <p:cNvPr id="547" name="Google Shape;547;p54"/>
          <p:cNvCxnSpPr>
            <a:stCxn id="543" idx="1"/>
          </p:cNvCxnSpPr>
          <p:nvPr/>
        </p:nvCxnSpPr>
        <p:spPr>
          <a:xfrm flipH="1">
            <a:off x="5837825" y="5712900"/>
            <a:ext cx="711300" cy="87900"/>
          </a:xfrm>
          <a:prstGeom prst="straightConnector1">
            <a:avLst/>
          </a:prstGeom>
          <a:noFill/>
          <a:ln cap="flat" cmpd="sng" w="9525">
            <a:solidFill>
              <a:schemeClr val="dk2"/>
            </a:solidFill>
            <a:prstDash val="solid"/>
            <a:round/>
            <a:headEnd len="med" w="med" type="none"/>
            <a:tailEnd len="med" w="med" type="triangle"/>
          </a:ln>
        </p:spPr>
      </p:cxnSp>
      <p:sp>
        <p:nvSpPr>
          <p:cNvPr id="548" name="Google Shape;548;p54"/>
          <p:cNvSpPr txBox="1"/>
          <p:nvPr>
            <p:ph idx="1" type="body"/>
          </p:nvPr>
        </p:nvSpPr>
        <p:spPr>
          <a:xfrm>
            <a:off x="633025" y="1628775"/>
            <a:ext cx="5794500" cy="1012500"/>
          </a:xfrm>
          <a:prstGeom prst="rect">
            <a:avLst/>
          </a:prstGeom>
        </p:spPr>
        <p:txBody>
          <a:bodyPr anchorCtr="0" anchor="t" bIns="91425" lIns="91425" spcFirstLastPara="1" rIns="91425" wrap="square" tIns="91425">
            <a:normAutofit/>
          </a:bodyPr>
          <a:lstStyle/>
          <a:p>
            <a:pPr indent="0" lvl="0" marL="0" rtl="0" algn="l">
              <a:lnSpc>
                <a:spcPct val="110000"/>
              </a:lnSpc>
              <a:spcBef>
                <a:spcPts val="0"/>
              </a:spcBef>
              <a:spcAft>
                <a:spcPts val="200"/>
              </a:spcAft>
              <a:buNone/>
            </a:pPr>
            <a:r>
              <a:rPr lang="en-US" sz="1700">
                <a:solidFill>
                  <a:srgbClr val="000000"/>
                </a:solidFill>
                <a:highlight>
                  <a:schemeClr val="lt1"/>
                </a:highlight>
              </a:rPr>
              <a:t>Take a look at the right-hand figure, which shows how the tables for </a:t>
            </a:r>
            <a:r>
              <a:rPr b="1" lang="en-US" sz="1700">
                <a:solidFill>
                  <a:srgbClr val="38761D"/>
                </a:solidFill>
                <a:highlight>
                  <a:schemeClr val="lt1"/>
                </a:highlight>
              </a:rPr>
              <a:t>e</a:t>
            </a:r>
            <a:r>
              <a:rPr b="1" lang="en-US" sz="1700">
                <a:solidFill>
                  <a:srgbClr val="38761D"/>
                </a:solidFill>
              </a:rPr>
              <a:t>mployees</a:t>
            </a:r>
            <a:r>
              <a:rPr b="1" lang="en-US" sz="1700">
                <a:solidFill>
                  <a:srgbClr val="38761D"/>
                </a:solidFill>
                <a:highlight>
                  <a:schemeClr val="lt1"/>
                </a:highlight>
              </a:rPr>
              <a:t>, </a:t>
            </a:r>
            <a:r>
              <a:rPr b="1" lang="en-US" sz="1700">
                <a:solidFill>
                  <a:srgbClr val="38761D"/>
                </a:solidFill>
              </a:rPr>
              <a:t>customers</a:t>
            </a:r>
            <a:r>
              <a:rPr b="1" lang="en-US" sz="1700">
                <a:solidFill>
                  <a:srgbClr val="38761D"/>
                </a:solidFill>
                <a:highlight>
                  <a:schemeClr val="lt1"/>
                </a:highlight>
              </a:rPr>
              <a:t>, </a:t>
            </a:r>
            <a:r>
              <a:rPr lang="en-US" sz="1700">
                <a:solidFill>
                  <a:srgbClr val="000000"/>
                </a:solidFill>
                <a:highlight>
                  <a:schemeClr val="lt1"/>
                </a:highlight>
              </a:rPr>
              <a:t>and </a:t>
            </a:r>
            <a:r>
              <a:rPr b="1" lang="en-US" sz="1700">
                <a:solidFill>
                  <a:srgbClr val="38761D"/>
                </a:solidFill>
                <a:highlight>
                  <a:schemeClr val="lt1"/>
                </a:highlight>
              </a:rPr>
              <a:t>payments</a:t>
            </a:r>
            <a:r>
              <a:rPr lang="en-US" sz="1700">
                <a:solidFill>
                  <a:srgbClr val="000000"/>
                </a:solidFill>
              </a:rPr>
              <a:t> </a:t>
            </a:r>
            <a:r>
              <a:rPr lang="en-US" sz="1700">
                <a:solidFill>
                  <a:srgbClr val="000000"/>
                </a:solidFill>
                <a:highlight>
                  <a:schemeClr val="lt1"/>
                </a:highlight>
              </a:rPr>
              <a:t>are related in the "</a:t>
            </a:r>
            <a:r>
              <a:rPr b="1" lang="en-US" sz="1700">
                <a:solidFill>
                  <a:srgbClr val="000000"/>
                </a:solidFill>
                <a:highlight>
                  <a:schemeClr val="lt1"/>
                </a:highlight>
              </a:rPr>
              <a:t>classicmodels</a:t>
            </a:r>
            <a:r>
              <a:rPr lang="en-US" sz="1700">
                <a:solidFill>
                  <a:srgbClr val="000000"/>
                </a:solidFill>
                <a:highlight>
                  <a:schemeClr val="lt1"/>
                </a:highlight>
              </a:rPr>
              <a:t>" database.</a:t>
            </a:r>
            <a:endParaRPr sz="19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5"/>
          <p:cNvSpPr txBox="1"/>
          <p:nvPr/>
        </p:nvSpPr>
        <p:spPr>
          <a:xfrm>
            <a:off x="495525" y="1656050"/>
            <a:ext cx="8526600" cy="2097300"/>
          </a:xfrm>
          <a:prstGeom prst="rect">
            <a:avLst/>
          </a:prstGeom>
          <a:noFill/>
          <a:ln>
            <a:noFill/>
          </a:ln>
        </p:spPr>
        <p:txBody>
          <a:bodyPr anchorCtr="0" anchor="t" bIns="54425" lIns="108850" spcFirstLastPara="1" rIns="108850" wrap="square" tIns="54425">
            <a:noAutofit/>
          </a:bodyPr>
          <a:lstStyle/>
          <a:p>
            <a:pPr indent="-336550" lvl="0" marL="457200" rtl="0" algn="l">
              <a:lnSpc>
                <a:spcPct val="110000"/>
              </a:lnSpc>
              <a:spcBef>
                <a:spcPts val="0"/>
              </a:spcBef>
              <a:spcAft>
                <a:spcPts val="0"/>
              </a:spcAft>
              <a:buSzPts val="1700"/>
              <a:buChar char="●"/>
            </a:pPr>
            <a:r>
              <a:rPr b="1" lang="en-US" sz="1700"/>
              <a:t>RIGHT JOIN</a:t>
            </a:r>
            <a:r>
              <a:rPr lang="en-US" sz="1700">
                <a:highlight>
                  <a:schemeClr val="lt1"/>
                </a:highlight>
              </a:rPr>
              <a:t> is similar to </a:t>
            </a:r>
            <a:r>
              <a:rPr lang="en-US" sz="1700"/>
              <a:t>LEFT JOIN,</a:t>
            </a:r>
            <a:r>
              <a:rPr lang="en-US" sz="1700">
                <a:highlight>
                  <a:schemeClr val="lt1"/>
                </a:highlight>
              </a:rPr>
              <a:t> except that the treatment of the joined tables is reversed.</a:t>
            </a:r>
            <a:endParaRPr sz="1700">
              <a:highlight>
                <a:schemeClr val="lt1"/>
              </a:highlight>
            </a:endParaRPr>
          </a:p>
          <a:p>
            <a:pPr indent="-336550" lvl="0" marL="457200" rtl="0" algn="l">
              <a:lnSpc>
                <a:spcPct val="110000"/>
              </a:lnSpc>
              <a:spcBef>
                <a:spcPts val="1000"/>
              </a:spcBef>
              <a:spcAft>
                <a:spcPts val="0"/>
              </a:spcAft>
              <a:buSzPts val="1700"/>
              <a:buChar char="●"/>
            </a:pPr>
            <a:r>
              <a:rPr lang="en-US" sz="1700"/>
              <a:t>In a</a:t>
            </a:r>
            <a:r>
              <a:rPr b="1" lang="en-US" sz="1700"/>
              <a:t> RIGHT JOIN</a:t>
            </a:r>
            <a:r>
              <a:rPr lang="en-US" sz="1700"/>
              <a:t>, all rows from the right table are guaranteed to be represented in the </a:t>
            </a:r>
            <a:r>
              <a:rPr i="1" lang="en-US" sz="1700"/>
              <a:t>result set</a:t>
            </a:r>
            <a:r>
              <a:rPr lang="en-US" sz="1700"/>
              <a:t>, whether or not a row from the left table is found to satisfy the predicate.</a:t>
            </a:r>
            <a:endParaRPr sz="1700"/>
          </a:p>
          <a:p>
            <a:pPr indent="-336550" lvl="0" marL="457200" rtl="0" algn="l">
              <a:lnSpc>
                <a:spcPct val="110000"/>
              </a:lnSpc>
              <a:spcBef>
                <a:spcPts val="1000"/>
              </a:spcBef>
              <a:spcAft>
                <a:spcPts val="1000"/>
              </a:spcAft>
              <a:buSzPts val="1700"/>
              <a:buChar char="●"/>
            </a:pPr>
            <a:r>
              <a:rPr lang="en-US" sz="1700"/>
              <a:t>When no matching row from the left table is found, those fields will be </a:t>
            </a:r>
            <a:r>
              <a:rPr b="1" lang="en-US" sz="1700"/>
              <a:t>NULL</a:t>
            </a:r>
            <a:r>
              <a:rPr lang="en-US" sz="1700"/>
              <a:t>:</a:t>
            </a:r>
            <a:endParaRPr b="1" sz="1700">
              <a:solidFill>
                <a:schemeClr val="dk1"/>
              </a:solidFill>
            </a:endParaRPr>
          </a:p>
        </p:txBody>
      </p:sp>
      <p:pic>
        <p:nvPicPr>
          <p:cNvPr id="554" name="Google Shape;554;p55"/>
          <p:cNvPicPr preferRelativeResize="0"/>
          <p:nvPr/>
        </p:nvPicPr>
        <p:blipFill rotWithShape="1">
          <a:blip r:embed="rId3">
            <a:alphaModFix/>
          </a:blip>
          <a:srcRect b="0" l="0" r="0" t="0"/>
          <a:stretch/>
        </p:blipFill>
        <p:spPr>
          <a:xfrm>
            <a:off x="565128" y="4853377"/>
            <a:ext cx="1965769" cy="1573052"/>
          </a:xfrm>
          <a:prstGeom prst="rect">
            <a:avLst/>
          </a:prstGeom>
          <a:noFill/>
          <a:ln cap="flat" cmpd="sng" w="9525">
            <a:solidFill>
              <a:srgbClr val="3465A4"/>
            </a:solidFill>
            <a:prstDash val="solid"/>
            <a:round/>
            <a:headEnd len="sm" w="sm" type="none"/>
            <a:tailEnd len="sm" w="sm" type="none"/>
          </a:ln>
        </p:spPr>
      </p:pic>
      <p:pic>
        <p:nvPicPr>
          <p:cNvPr id="555" name="Google Shape;555;p55"/>
          <p:cNvPicPr preferRelativeResize="0"/>
          <p:nvPr/>
        </p:nvPicPr>
        <p:blipFill rotWithShape="1">
          <a:blip r:embed="rId4">
            <a:alphaModFix/>
          </a:blip>
          <a:srcRect b="0" l="0" r="0" t="0"/>
          <a:stretch/>
        </p:blipFill>
        <p:spPr>
          <a:xfrm>
            <a:off x="4822049" y="4853377"/>
            <a:ext cx="1966204" cy="1573051"/>
          </a:xfrm>
          <a:prstGeom prst="rect">
            <a:avLst/>
          </a:prstGeom>
          <a:noFill/>
          <a:ln cap="flat" cmpd="sng" w="9525">
            <a:solidFill>
              <a:srgbClr val="3465A4"/>
            </a:solidFill>
            <a:prstDash val="solid"/>
            <a:round/>
            <a:headEnd len="sm" w="sm" type="none"/>
            <a:tailEnd len="sm" w="sm" type="none"/>
          </a:ln>
        </p:spPr>
      </p:pic>
      <p:sp>
        <p:nvSpPr>
          <p:cNvPr id="556" name="Google Shape;556;p55"/>
          <p:cNvSpPr txBox="1"/>
          <p:nvPr/>
        </p:nvSpPr>
        <p:spPr>
          <a:xfrm>
            <a:off x="2847075" y="5219925"/>
            <a:ext cx="1659000" cy="1138200"/>
          </a:xfrm>
          <a:prstGeom prst="rect">
            <a:avLst/>
          </a:prstGeom>
          <a:noFill/>
          <a:ln cap="flat" cmpd="sng" w="9525">
            <a:solidFill>
              <a:srgbClr val="000000"/>
            </a:solidFill>
            <a:prstDash val="solid"/>
            <a:round/>
            <a:headEnd len="sm" w="sm" type="none"/>
            <a:tailEnd len="sm" w="sm" type="none"/>
          </a:ln>
        </p:spPr>
        <p:txBody>
          <a:bodyPr anchorCtr="0" anchor="t" bIns="54425" lIns="108850" spcFirstLastPara="1" rIns="108850" wrap="square" tIns="54425">
            <a:noAutofit/>
          </a:bodyPr>
          <a:lstStyle/>
          <a:p>
            <a:pPr indent="0" lvl="0" marL="0" marR="0" rtl="0" algn="ctr">
              <a:lnSpc>
                <a:spcPct val="100000"/>
              </a:lnSpc>
              <a:spcBef>
                <a:spcPts val="0"/>
              </a:spcBef>
              <a:spcAft>
                <a:spcPts val="0"/>
              </a:spcAft>
              <a:buClr>
                <a:srgbClr val="000000"/>
              </a:buClr>
              <a:buSzPts val="2200"/>
              <a:buFont typeface="Arial"/>
              <a:buNone/>
            </a:pPr>
            <a:r>
              <a:rPr lang="en-US" sz="2200"/>
              <a:t>right</a:t>
            </a:r>
            <a:r>
              <a:rPr b="0" i="0" lang="en-US" sz="2200" u="none" cap="none" strike="noStrike">
                <a:solidFill>
                  <a:srgbClr val="000000"/>
                </a:solidFill>
                <a:latin typeface="Arial"/>
                <a:ea typeface="Arial"/>
                <a:cs typeface="Arial"/>
                <a:sym typeface="Arial"/>
              </a:rPr>
              <a:t> join</a:t>
            </a:r>
            <a:endParaRPr b="0" i="0" sz="2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Arial"/>
                <a:ea typeface="Arial"/>
                <a:cs typeface="Arial"/>
                <a:sym typeface="Arial"/>
              </a:rPr>
              <a:t>on a.id=b.id</a:t>
            </a:r>
            <a:endParaRPr b="0" i="0" sz="2200" u="none" cap="none" strike="noStrike">
              <a:solidFill>
                <a:srgbClr val="000000"/>
              </a:solidFill>
              <a:latin typeface="Arial"/>
              <a:ea typeface="Arial"/>
              <a:cs typeface="Arial"/>
              <a:sym typeface="Arial"/>
            </a:endParaRPr>
          </a:p>
        </p:txBody>
      </p:sp>
      <p:cxnSp>
        <p:nvCxnSpPr>
          <p:cNvPr id="557" name="Google Shape;557;p55"/>
          <p:cNvCxnSpPr/>
          <p:nvPr/>
        </p:nvCxnSpPr>
        <p:spPr>
          <a:xfrm>
            <a:off x="6996659" y="5639910"/>
            <a:ext cx="1216500" cy="0"/>
          </a:xfrm>
          <a:prstGeom prst="straightConnector1">
            <a:avLst/>
          </a:prstGeom>
          <a:noFill/>
          <a:ln cap="flat" cmpd="sng" w="9525">
            <a:solidFill>
              <a:srgbClr val="000000"/>
            </a:solidFill>
            <a:prstDash val="solid"/>
            <a:round/>
            <a:headEnd len="sm" w="sm" type="none"/>
            <a:tailEnd len="med" w="med" type="triangle"/>
          </a:ln>
        </p:spPr>
      </p:cxnSp>
      <p:pic>
        <p:nvPicPr>
          <p:cNvPr id="558" name="Google Shape;558;p55"/>
          <p:cNvPicPr preferRelativeResize="0"/>
          <p:nvPr/>
        </p:nvPicPr>
        <p:blipFill rotWithShape="1">
          <a:blip r:embed="rId5">
            <a:alphaModFix/>
          </a:blip>
          <a:srcRect b="0" l="0" r="0" t="0"/>
          <a:stretch/>
        </p:blipFill>
        <p:spPr>
          <a:xfrm>
            <a:off x="8364872" y="4853377"/>
            <a:ext cx="1965769" cy="1573052"/>
          </a:xfrm>
          <a:prstGeom prst="rect">
            <a:avLst/>
          </a:prstGeom>
          <a:noFill/>
          <a:ln cap="flat" cmpd="sng" w="9525">
            <a:solidFill>
              <a:srgbClr val="3465A4"/>
            </a:solidFill>
            <a:prstDash val="solid"/>
            <a:round/>
            <a:headEnd len="sm" w="sm" type="none"/>
            <a:tailEnd len="sm" w="sm" type="none"/>
          </a:ln>
        </p:spPr>
      </p:pic>
      <p:pic>
        <p:nvPicPr>
          <p:cNvPr id="559" name="Google Shape;559;p55"/>
          <p:cNvPicPr preferRelativeResize="0"/>
          <p:nvPr/>
        </p:nvPicPr>
        <p:blipFill>
          <a:blip r:embed="rId6">
            <a:alphaModFix/>
          </a:blip>
          <a:stretch>
            <a:fillRect/>
          </a:stretch>
        </p:blipFill>
        <p:spPr>
          <a:xfrm>
            <a:off x="9268975" y="2026948"/>
            <a:ext cx="2530625" cy="1655725"/>
          </a:xfrm>
          <a:prstGeom prst="rect">
            <a:avLst/>
          </a:prstGeom>
          <a:noFill/>
          <a:ln cap="flat" cmpd="sng" w="9525">
            <a:solidFill>
              <a:schemeClr val="dk2"/>
            </a:solidFill>
            <a:prstDash val="solid"/>
            <a:round/>
            <a:headEnd len="sm" w="sm" type="none"/>
            <a:tailEnd len="sm" w="sm" type="none"/>
          </a:ln>
        </p:spPr>
      </p:pic>
      <p:sp>
        <p:nvSpPr>
          <p:cNvPr id="560" name="Google Shape;560;p55"/>
          <p:cNvSpPr txBox="1"/>
          <p:nvPr/>
        </p:nvSpPr>
        <p:spPr>
          <a:xfrm>
            <a:off x="9268975" y="1574250"/>
            <a:ext cx="2530500" cy="392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0000"/>
              </a:lnSpc>
              <a:spcBef>
                <a:spcPts val="2300"/>
              </a:spcBef>
              <a:spcAft>
                <a:spcPts val="800"/>
              </a:spcAft>
              <a:buNone/>
            </a:pPr>
            <a:r>
              <a:rPr b="1" lang="en-US" sz="1350">
                <a:solidFill>
                  <a:srgbClr val="333333"/>
                </a:solidFill>
                <a:highlight>
                  <a:srgbClr val="FFFFFF"/>
                </a:highlight>
              </a:rPr>
              <a:t>Visual illustration</a:t>
            </a:r>
            <a:endParaRPr b="1" sz="1350">
              <a:solidFill>
                <a:srgbClr val="333333"/>
              </a:solidFill>
              <a:highlight>
                <a:srgbClr val="FFFFFF"/>
              </a:highlight>
            </a:endParaRPr>
          </a:p>
        </p:txBody>
      </p:sp>
      <p:sp>
        <p:nvSpPr>
          <p:cNvPr id="561" name="Google Shape;561;p55"/>
          <p:cNvSpPr txBox="1"/>
          <p:nvPr/>
        </p:nvSpPr>
        <p:spPr>
          <a:xfrm>
            <a:off x="695325" y="4201875"/>
            <a:ext cx="10875000" cy="477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900">
                <a:latin typeface="Consolas"/>
                <a:ea typeface="Consolas"/>
                <a:cs typeface="Consolas"/>
                <a:sym typeface="Consolas"/>
              </a:rPr>
              <a:t>select </a:t>
            </a:r>
            <a:r>
              <a:rPr lang="en-US" sz="1900">
                <a:solidFill>
                  <a:srgbClr val="0B5394"/>
                </a:solidFill>
                <a:latin typeface="Consolas"/>
                <a:ea typeface="Consolas"/>
                <a:cs typeface="Consolas"/>
                <a:sym typeface="Consolas"/>
              </a:rPr>
              <a:t>a.value</a:t>
            </a:r>
            <a:r>
              <a:rPr lang="en-US" sz="1900">
                <a:latin typeface="Consolas"/>
                <a:ea typeface="Consolas"/>
                <a:cs typeface="Consolas"/>
                <a:sym typeface="Consolas"/>
              </a:rPr>
              <a:t>, </a:t>
            </a:r>
            <a:r>
              <a:rPr b="1" lang="en-US" sz="1900">
                <a:solidFill>
                  <a:srgbClr val="B45F06"/>
                </a:solidFill>
                <a:latin typeface="Consolas"/>
                <a:ea typeface="Consolas"/>
                <a:cs typeface="Consolas"/>
                <a:sym typeface="Consolas"/>
              </a:rPr>
              <a:t>b.value</a:t>
            </a:r>
            <a:r>
              <a:rPr lang="en-US" sz="1900">
                <a:latin typeface="Consolas"/>
                <a:ea typeface="Consolas"/>
                <a:cs typeface="Consolas"/>
                <a:sym typeface="Consolas"/>
              </a:rPr>
              <a:t> from </a:t>
            </a:r>
            <a:r>
              <a:rPr b="1" lang="en-US" sz="1900">
                <a:solidFill>
                  <a:srgbClr val="0B5394"/>
                </a:solidFill>
                <a:latin typeface="Consolas"/>
                <a:ea typeface="Consolas"/>
                <a:cs typeface="Consolas"/>
                <a:sym typeface="Consolas"/>
              </a:rPr>
              <a:t>TableA</a:t>
            </a:r>
            <a:r>
              <a:rPr b="1" lang="en-US" sz="1900">
                <a:latin typeface="Consolas"/>
                <a:ea typeface="Consolas"/>
                <a:cs typeface="Consolas"/>
                <a:sym typeface="Consolas"/>
              </a:rPr>
              <a:t> </a:t>
            </a:r>
            <a:r>
              <a:rPr b="1" lang="en-US" sz="1900">
                <a:solidFill>
                  <a:srgbClr val="0B5394"/>
                </a:solidFill>
                <a:latin typeface="Consolas"/>
                <a:ea typeface="Consolas"/>
                <a:cs typeface="Consolas"/>
                <a:sym typeface="Consolas"/>
              </a:rPr>
              <a:t>a </a:t>
            </a:r>
            <a:r>
              <a:rPr b="1" lang="en-US" sz="1900">
                <a:solidFill>
                  <a:srgbClr val="880606"/>
                </a:solidFill>
                <a:highlight>
                  <a:srgbClr val="F4CCCC"/>
                </a:highlight>
                <a:latin typeface="Consolas"/>
                <a:ea typeface="Consolas"/>
                <a:cs typeface="Consolas"/>
                <a:sym typeface="Consolas"/>
              </a:rPr>
              <a:t>RIGHT</a:t>
            </a:r>
            <a:r>
              <a:rPr lang="en-US" sz="1900">
                <a:highlight>
                  <a:srgbClr val="F4CCCC"/>
                </a:highlight>
                <a:latin typeface="Consolas"/>
                <a:ea typeface="Consolas"/>
                <a:cs typeface="Consolas"/>
                <a:sym typeface="Consolas"/>
              </a:rPr>
              <a:t> </a:t>
            </a:r>
            <a:r>
              <a:rPr b="1" lang="en-US" sz="1900">
                <a:solidFill>
                  <a:srgbClr val="880606"/>
                </a:solidFill>
                <a:highlight>
                  <a:srgbClr val="F4CCCC"/>
                </a:highlight>
                <a:latin typeface="Consolas"/>
                <a:ea typeface="Consolas"/>
                <a:cs typeface="Consolas"/>
                <a:sym typeface="Consolas"/>
              </a:rPr>
              <a:t>JOIN</a:t>
            </a:r>
            <a:r>
              <a:rPr b="1" lang="en-US" sz="1900">
                <a:solidFill>
                  <a:srgbClr val="880606"/>
                </a:solidFill>
                <a:latin typeface="Consolas"/>
                <a:ea typeface="Consolas"/>
                <a:cs typeface="Consolas"/>
                <a:sym typeface="Consolas"/>
              </a:rPr>
              <a:t> </a:t>
            </a:r>
            <a:r>
              <a:rPr b="1" lang="en-US" sz="1900">
                <a:solidFill>
                  <a:srgbClr val="B45F06"/>
                </a:solidFill>
                <a:latin typeface="Consolas"/>
                <a:ea typeface="Consolas"/>
                <a:cs typeface="Consolas"/>
                <a:sym typeface="Consolas"/>
              </a:rPr>
              <a:t>TableB</a:t>
            </a:r>
            <a:r>
              <a:rPr lang="en-US" sz="1900">
                <a:latin typeface="Consolas"/>
                <a:ea typeface="Consolas"/>
                <a:cs typeface="Consolas"/>
                <a:sym typeface="Consolas"/>
              </a:rPr>
              <a:t> </a:t>
            </a:r>
            <a:r>
              <a:rPr b="1" lang="en-US" sz="1900">
                <a:solidFill>
                  <a:srgbClr val="B45F06"/>
                </a:solidFill>
                <a:latin typeface="Consolas"/>
                <a:ea typeface="Consolas"/>
                <a:cs typeface="Consolas"/>
                <a:sym typeface="Consolas"/>
              </a:rPr>
              <a:t>b</a:t>
            </a:r>
            <a:r>
              <a:rPr lang="en-US" sz="1900">
                <a:latin typeface="Consolas"/>
                <a:ea typeface="Consolas"/>
                <a:cs typeface="Consolas"/>
                <a:sym typeface="Consolas"/>
              </a:rPr>
              <a:t> </a:t>
            </a:r>
            <a:r>
              <a:rPr lang="en-US" sz="1900">
                <a:solidFill>
                  <a:srgbClr val="741B47"/>
                </a:solidFill>
                <a:latin typeface="Consolas"/>
                <a:ea typeface="Consolas"/>
                <a:cs typeface="Consolas"/>
                <a:sym typeface="Consolas"/>
              </a:rPr>
              <a:t>ON </a:t>
            </a:r>
            <a:r>
              <a:rPr lang="en-US" sz="1900">
                <a:latin typeface="Consolas"/>
                <a:ea typeface="Consolas"/>
                <a:cs typeface="Consolas"/>
                <a:sym typeface="Consolas"/>
              </a:rPr>
              <a:t>a.id=b.id;</a:t>
            </a:r>
            <a:endParaRPr sz="1900">
              <a:solidFill>
                <a:schemeClr val="dk1"/>
              </a:solidFill>
              <a:latin typeface="Consolas"/>
              <a:ea typeface="Consolas"/>
              <a:cs typeface="Consolas"/>
              <a:sym typeface="Consolas"/>
            </a:endParaRPr>
          </a:p>
        </p:txBody>
      </p:sp>
      <p:sp>
        <p:nvSpPr>
          <p:cNvPr id="562" name="Google Shape;562;p55"/>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100"/>
              <a:t>Overview</a:t>
            </a:r>
            <a:r>
              <a:rPr lang="en-US" sz="3100"/>
              <a:t> of </a:t>
            </a:r>
            <a:r>
              <a:rPr lang="en-US" sz="3100"/>
              <a:t>RIGHT JOIN Clause</a:t>
            </a:r>
            <a:endParaRPr sz="3100"/>
          </a:p>
        </p:txBody>
      </p:sp>
      <p:sp>
        <p:nvSpPr>
          <p:cNvPr id="563" name="Google Shape;563;p55"/>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564" name="Google Shape;564;p55"/>
          <p:cNvSpPr txBox="1"/>
          <p:nvPr/>
        </p:nvSpPr>
        <p:spPr>
          <a:xfrm>
            <a:off x="9268975" y="376527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100"/>
              <a:t>img src: databasestar.com</a:t>
            </a:r>
            <a:endParaRPr i="1"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6"/>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Syntax - RIGHT JOIN</a:t>
            </a:r>
            <a:endParaRPr/>
          </a:p>
        </p:txBody>
      </p:sp>
      <p:sp>
        <p:nvSpPr>
          <p:cNvPr id="571" name="Google Shape;571;p56"/>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rPr>
              <a:t>‹#›</a:t>
            </a:fld>
            <a:endParaRPr sz="1600">
              <a:solidFill>
                <a:srgbClr val="222222"/>
              </a:solidFill>
            </a:endParaRPr>
          </a:p>
        </p:txBody>
      </p:sp>
      <p:sp>
        <p:nvSpPr>
          <p:cNvPr id="572" name="Google Shape;572;p56"/>
          <p:cNvSpPr txBox="1"/>
          <p:nvPr/>
        </p:nvSpPr>
        <p:spPr>
          <a:xfrm>
            <a:off x="477950" y="1775700"/>
            <a:ext cx="641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The syntax for the RIGHT JOIN in SQL is:</a:t>
            </a:r>
            <a:endParaRPr sz="1800"/>
          </a:p>
        </p:txBody>
      </p:sp>
      <p:sp>
        <p:nvSpPr>
          <p:cNvPr id="573" name="Google Shape;573;p56"/>
          <p:cNvSpPr txBox="1"/>
          <p:nvPr/>
        </p:nvSpPr>
        <p:spPr>
          <a:xfrm>
            <a:off x="2588925" y="3963625"/>
            <a:ext cx="57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Y</a:t>
            </a:r>
            <a:r>
              <a:rPr lang="en-US" sz="1800"/>
              <a:t>ou can use the </a:t>
            </a:r>
            <a:r>
              <a:rPr b="1" lang="en-US" sz="1800"/>
              <a:t>USING </a:t>
            </a:r>
            <a:r>
              <a:rPr lang="en-US" sz="1800"/>
              <a:t>syntax like this:</a:t>
            </a:r>
            <a:endParaRPr sz="2200">
              <a:solidFill>
                <a:srgbClr val="FFFFFF"/>
              </a:solidFill>
              <a:highlight>
                <a:srgbClr val="333333"/>
              </a:highlight>
              <a:latin typeface="Century Gothic"/>
              <a:ea typeface="Century Gothic"/>
              <a:cs typeface="Century Gothic"/>
              <a:sym typeface="Century Gothic"/>
            </a:endParaRPr>
          </a:p>
        </p:txBody>
      </p:sp>
      <p:sp>
        <p:nvSpPr>
          <p:cNvPr id="574" name="Google Shape;574;p56"/>
          <p:cNvSpPr txBox="1"/>
          <p:nvPr/>
        </p:nvSpPr>
        <p:spPr>
          <a:xfrm>
            <a:off x="600050" y="2351300"/>
            <a:ext cx="6294900" cy="1416000"/>
          </a:xfrm>
          <a:prstGeom prst="rect">
            <a:avLst/>
          </a:prstGeom>
          <a:solidFill>
            <a:srgbClr val="EBEB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onsolas"/>
                <a:ea typeface="Consolas"/>
                <a:cs typeface="Consolas"/>
                <a:sym typeface="Consolas"/>
              </a:rPr>
              <a:t>SELECT columns</a:t>
            </a:r>
            <a:endParaRPr sz="2000">
              <a:latin typeface="Consolas"/>
              <a:ea typeface="Consolas"/>
              <a:cs typeface="Consolas"/>
              <a:sym typeface="Consolas"/>
            </a:endParaRPr>
          </a:p>
          <a:p>
            <a:pPr indent="0" lvl="0" marL="0" rtl="0" algn="l">
              <a:spcBef>
                <a:spcPts val="0"/>
              </a:spcBef>
              <a:spcAft>
                <a:spcPts val="0"/>
              </a:spcAft>
              <a:buNone/>
            </a:pPr>
            <a:r>
              <a:rPr lang="en-US" sz="2000">
                <a:latin typeface="Consolas"/>
                <a:ea typeface="Consolas"/>
                <a:cs typeface="Consolas"/>
                <a:sym typeface="Consolas"/>
              </a:rPr>
              <a:t>FROM table1</a:t>
            </a:r>
            <a:endParaRPr sz="2000">
              <a:latin typeface="Consolas"/>
              <a:ea typeface="Consolas"/>
              <a:cs typeface="Consolas"/>
              <a:sym typeface="Consolas"/>
            </a:endParaRPr>
          </a:p>
          <a:p>
            <a:pPr indent="0" lvl="0" marL="0" rtl="0" algn="l">
              <a:spcBef>
                <a:spcPts val="0"/>
              </a:spcBef>
              <a:spcAft>
                <a:spcPts val="0"/>
              </a:spcAft>
              <a:buNone/>
            </a:pPr>
            <a:r>
              <a:rPr b="1" lang="en-US" sz="2000">
                <a:solidFill>
                  <a:srgbClr val="EF7A24"/>
                </a:solidFill>
                <a:latin typeface="Consolas"/>
                <a:ea typeface="Consolas"/>
                <a:cs typeface="Consolas"/>
                <a:sym typeface="Consolas"/>
              </a:rPr>
              <a:t>RIGHT JOIN</a:t>
            </a:r>
            <a:r>
              <a:rPr lang="en-US" sz="2000">
                <a:latin typeface="Consolas"/>
                <a:ea typeface="Consolas"/>
                <a:cs typeface="Consolas"/>
                <a:sym typeface="Consolas"/>
              </a:rPr>
              <a:t> table2</a:t>
            </a:r>
            <a:endParaRPr sz="2000">
              <a:latin typeface="Consolas"/>
              <a:ea typeface="Consolas"/>
              <a:cs typeface="Consolas"/>
              <a:sym typeface="Consolas"/>
            </a:endParaRPr>
          </a:p>
          <a:p>
            <a:pPr indent="0" lvl="0" marL="0" rtl="0" algn="l">
              <a:spcBef>
                <a:spcPts val="0"/>
              </a:spcBef>
              <a:spcAft>
                <a:spcPts val="0"/>
              </a:spcAft>
              <a:buNone/>
            </a:pPr>
            <a:r>
              <a:rPr b="1" lang="en-US" sz="2000">
                <a:solidFill>
                  <a:srgbClr val="EF7A24"/>
                </a:solidFill>
                <a:latin typeface="Consolas"/>
                <a:ea typeface="Consolas"/>
                <a:cs typeface="Consolas"/>
                <a:sym typeface="Consolas"/>
              </a:rPr>
              <a:t>ON</a:t>
            </a:r>
            <a:r>
              <a:rPr lang="en-US" sz="2000">
                <a:latin typeface="Consolas"/>
                <a:ea typeface="Consolas"/>
                <a:cs typeface="Consolas"/>
                <a:sym typeface="Consolas"/>
              </a:rPr>
              <a:t> table1.</a:t>
            </a:r>
            <a:r>
              <a:rPr lang="en-US" sz="2000">
                <a:latin typeface="Consolas"/>
                <a:ea typeface="Consolas"/>
                <a:cs typeface="Consolas"/>
                <a:sym typeface="Consolas"/>
              </a:rPr>
              <a:t>column_name</a:t>
            </a:r>
            <a:r>
              <a:rPr lang="en-US" sz="2000">
                <a:latin typeface="Consolas"/>
                <a:ea typeface="Consolas"/>
                <a:cs typeface="Consolas"/>
                <a:sym typeface="Consolas"/>
              </a:rPr>
              <a:t> = table2.</a:t>
            </a:r>
            <a:r>
              <a:rPr lang="en-US" sz="2000">
                <a:latin typeface="Consolas"/>
                <a:ea typeface="Consolas"/>
                <a:cs typeface="Consolas"/>
                <a:sym typeface="Consolas"/>
              </a:rPr>
              <a:t>column_name</a:t>
            </a:r>
            <a:r>
              <a:rPr lang="en-US" sz="2000">
                <a:latin typeface="Consolas"/>
                <a:ea typeface="Consolas"/>
                <a:cs typeface="Consolas"/>
                <a:sym typeface="Consolas"/>
              </a:rPr>
              <a:t>;</a:t>
            </a:r>
            <a:endParaRPr sz="2000">
              <a:latin typeface="Consolas"/>
              <a:ea typeface="Consolas"/>
              <a:cs typeface="Consolas"/>
              <a:sym typeface="Consolas"/>
            </a:endParaRPr>
          </a:p>
        </p:txBody>
      </p:sp>
      <p:sp>
        <p:nvSpPr>
          <p:cNvPr id="575" name="Google Shape;575;p56"/>
          <p:cNvSpPr txBox="1"/>
          <p:nvPr/>
        </p:nvSpPr>
        <p:spPr>
          <a:xfrm>
            <a:off x="2825925" y="4551050"/>
            <a:ext cx="6294900" cy="1416000"/>
          </a:xfrm>
          <a:prstGeom prst="rect">
            <a:avLst/>
          </a:prstGeom>
          <a:solidFill>
            <a:srgbClr val="EBEB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onsolas"/>
                <a:ea typeface="Consolas"/>
                <a:cs typeface="Consolas"/>
                <a:sym typeface="Consolas"/>
              </a:rPr>
              <a:t>SELECT </a:t>
            </a:r>
            <a:r>
              <a:rPr lang="en-US" sz="2000">
                <a:solidFill>
                  <a:srgbClr val="000000"/>
                </a:solidFill>
                <a:latin typeface="Consolas"/>
                <a:ea typeface="Consolas"/>
                <a:cs typeface="Consolas"/>
                <a:sym typeface="Consolas"/>
              </a:rPr>
              <a:t>columns</a:t>
            </a:r>
            <a:endParaRPr sz="2000">
              <a:latin typeface="Consolas"/>
              <a:ea typeface="Consolas"/>
              <a:cs typeface="Consolas"/>
              <a:sym typeface="Consolas"/>
            </a:endParaRPr>
          </a:p>
          <a:p>
            <a:pPr indent="0" lvl="0" marL="0" rtl="0" algn="l">
              <a:spcBef>
                <a:spcPts val="0"/>
              </a:spcBef>
              <a:spcAft>
                <a:spcPts val="0"/>
              </a:spcAft>
              <a:buNone/>
            </a:pPr>
            <a:r>
              <a:rPr lang="en-US" sz="2000">
                <a:latin typeface="Consolas"/>
                <a:ea typeface="Consolas"/>
                <a:cs typeface="Consolas"/>
                <a:sym typeface="Consolas"/>
              </a:rPr>
              <a:t>FROM </a:t>
            </a:r>
            <a:r>
              <a:rPr lang="en-US" sz="2000">
                <a:latin typeface="Consolas"/>
                <a:ea typeface="Consolas"/>
                <a:cs typeface="Consolas"/>
                <a:sym typeface="Consolas"/>
              </a:rPr>
              <a:t>table1</a:t>
            </a:r>
            <a:endParaRPr sz="2000">
              <a:latin typeface="Consolas"/>
              <a:ea typeface="Consolas"/>
              <a:cs typeface="Consolas"/>
              <a:sym typeface="Consolas"/>
            </a:endParaRPr>
          </a:p>
          <a:p>
            <a:pPr indent="0" lvl="0" marL="0" rtl="0" algn="l">
              <a:spcBef>
                <a:spcPts val="0"/>
              </a:spcBef>
              <a:spcAft>
                <a:spcPts val="0"/>
              </a:spcAft>
              <a:buNone/>
            </a:pPr>
            <a:r>
              <a:rPr b="1" lang="en-US" sz="2000">
                <a:solidFill>
                  <a:srgbClr val="EF7A24"/>
                </a:solidFill>
                <a:latin typeface="Consolas"/>
                <a:ea typeface="Consolas"/>
                <a:cs typeface="Consolas"/>
                <a:sym typeface="Consolas"/>
              </a:rPr>
              <a:t>RIGHT JOIN</a:t>
            </a:r>
            <a:r>
              <a:rPr lang="en-US" sz="2000">
                <a:latin typeface="Consolas"/>
                <a:ea typeface="Consolas"/>
                <a:cs typeface="Consolas"/>
                <a:sym typeface="Consolas"/>
              </a:rPr>
              <a:t> </a:t>
            </a:r>
            <a:r>
              <a:rPr lang="en-US" sz="2000">
                <a:latin typeface="Consolas"/>
                <a:ea typeface="Consolas"/>
                <a:cs typeface="Consolas"/>
                <a:sym typeface="Consolas"/>
              </a:rPr>
              <a:t>table2</a:t>
            </a:r>
            <a:r>
              <a:rPr lang="en-US" sz="2000">
                <a:latin typeface="Consolas"/>
                <a:ea typeface="Consolas"/>
                <a:cs typeface="Consolas"/>
                <a:sym typeface="Consolas"/>
              </a:rPr>
              <a:t> </a:t>
            </a:r>
            <a:endParaRPr sz="2000">
              <a:latin typeface="Consolas"/>
              <a:ea typeface="Consolas"/>
              <a:cs typeface="Consolas"/>
              <a:sym typeface="Consolas"/>
            </a:endParaRPr>
          </a:p>
          <a:p>
            <a:pPr indent="0" lvl="0" marL="0" rtl="0" algn="l">
              <a:spcBef>
                <a:spcPts val="0"/>
              </a:spcBef>
              <a:spcAft>
                <a:spcPts val="0"/>
              </a:spcAft>
              <a:buNone/>
            </a:pPr>
            <a:r>
              <a:rPr lang="en-US" sz="2000">
                <a:solidFill>
                  <a:srgbClr val="EF7A24"/>
                </a:solidFill>
                <a:latin typeface="Consolas"/>
                <a:ea typeface="Consolas"/>
                <a:cs typeface="Consolas"/>
                <a:sym typeface="Consolas"/>
              </a:rPr>
              <a:t>USING</a:t>
            </a:r>
            <a:r>
              <a:rPr lang="en-US" sz="2000">
                <a:latin typeface="Consolas"/>
                <a:ea typeface="Consolas"/>
                <a:cs typeface="Consolas"/>
                <a:sym typeface="Consolas"/>
              </a:rPr>
              <a:t>(column_name);</a:t>
            </a:r>
            <a:endParaRPr sz="2000">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7"/>
          <p:cNvSpPr txBox="1"/>
          <p:nvPr>
            <p:ph type="title"/>
          </p:nvPr>
        </p:nvSpPr>
        <p:spPr>
          <a:xfrm>
            <a:off x="573042" y="841588"/>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Example 1: Right </a:t>
            </a:r>
            <a:r>
              <a:rPr lang="en-US"/>
              <a:t>JOIN Clause - Join Two Tables</a:t>
            </a:r>
            <a:endParaRPr/>
          </a:p>
        </p:txBody>
      </p:sp>
      <p:sp>
        <p:nvSpPr>
          <p:cNvPr id="582" name="Google Shape;582;p57"/>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rPr>
              <a:t>‹#›</a:t>
            </a:fld>
            <a:endParaRPr sz="1600">
              <a:solidFill>
                <a:srgbClr val="222222"/>
              </a:solidFill>
            </a:endParaRPr>
          </a:p>
        </p:txBody>
      </p:sp>
      <p:pic>
        <p:nvPicPr>
          <p:cNvPr id="583" name="Google Shape;583;p57"/>
          <p:cNvPicPr preferRelativeResize="0"/>
          <p:nvPr/>
        </p:nvPicPr>
        <p:blipFill>
          <a:blip r:embed="rId3">
            <a:alphaModFix/>
          </a:blip>
          <a:stretch>
            <a:fillRect/>
          </a:stretch>
        </p:blipFill>
        <p:spPr>
          <a:xfrm>
            <a:off x="7535825" y="1480950"/>
            <a:ext cx="3947350" cy="2771350"/>
          </a:xfrm>
          <a:prstGeom prst="rect">
            <a:avLst/>
          </a:prstGeom>
          <a:noFill/>
          <a:ln cap="flat" cmpd="sng" w="9525">
            <a:solidFill>
              <a:srgbClr val="000000"/>
            </a:solidFill>
            <a:prstDash val="solid"/>
            <a:round/>
            <a:headEnd len="sm" w="sm" type="none"/>
            <a:tailEnd len="sm" w="sm" type="none"/>
          </a:ln>
        </p:spPr>
      </p:pic>
      <p:sp>
        <p:nvSpPr>
          <p:cNvPr id="584" name="Google Shape;584;p57"/>
          <p:cNvSpPr txBox="1"/>
          <p:nvPr/>
        </p:nvSpPr>
        <p:spPr>
          <a:xfrm>
            <a:off x="1085000" y="4995325"/>
            <a:ext cx="5376300" cy="1416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Consolas"/>
                <a:ea typeface="Consolas"/>
                <a:cs typeface="Consolas"/>
                <a:sym typeface="Consolas"/>
              </a:rPr>
              <a:t>SELECT customerNumber, salesRepEmployeeNumber</a:t>
            </a:r>
            <a:endParaRPr sz="1600">
              <a:latin typeface="Consolas"/>
              <a:ea typeface="Consolas"/>
              <a:cs typeface="Consolas"/>
              <a:sym typeface="Consolas"/>
            </a:endParaRPr>
          </a:p>
          <a:p>
            <a:pPr indent="0" lvl="0" marL="0" rtl="0" algn="l">
              <a:spcBef>
                <a:spcPts val="0"/>
              </a:spcBef>
              <a:spcAft>
                <a:spcPts val="0"/>
              </a:spcAft>
              <a:buNone/>
            </a:pPr>
            <a:r>
              <a:rPr lang="en-US" sz="1600">
                <a:latin typeface="Consolas"/>
                <a:ea typeface="Consolas"/>
                <a:cs typeface="Consolas"/>
                <a:sym typeface="Consolas"/>
              </a:rPr>
              <a:t>FROM employees</a:t>
            </a:r>
            <a:endParaRPr sz="1600">
              <a:latin typeface="Consolas"/>
              <a:ea typeface="Consolas"/>
              <a:cs typeface="Consolas"/>
              <a:sym typeface="Consolas"/>
            </a:endParaRPr>
          </a:p>
          <a:p>
            <a:pPr indent="0" lvl="0" marL="0" rtl="0" algn="l">
              <a:spcBef>
                <a:spcPts val="0"/>
              </a:spcBef>
              <a:spcAft>
                <a:spcPts val="0"/>
              </a:spcAft>
              <a:buNone/>
            </a:pPr>
            <a:r>
              <a:rPr b="1" lang="en-US" sz="1600">
                <a:solidFill>
                  <a:srgbClr val="EF7A24"/>
                </a:solidFill>
                <a:latin typeface="Consolas"/>
                <a:ea typeface="Consolas"/>
                <a:cs typeface="Consolas"/>
                <a:sym typeface="Consolas"/>
              </a:rPr>
              <a:t>RIGHT JOIN</a:t>
            </a:r>
            <a:r>
              <a:rPr lang="en-US" sz="1600">
                <a:latin typeface="Consolas"/>
                <a:ea typeface="Consolas"/>
                <a:cs typeface="Consolas"/>
                <a:sym typeface="Consolas"/>
              </a:rPr>
              <a:t> customers</a:t>
            </a:r>
            <a:endParaRPr sz="1600">
              <a:latin typeface="Consolas"/>
              <a:ea typeface="Consolas"/>
              <a:cs typeface="Consolas"/>
              <a:sym typeface="Consolas"/>
            </a:endParaRPr>
          </a:p>
          <a:p>
            <a:pPr indent="0" lvl="0" marL="0" rtl="0" algn="l">
              <a:spcBef>
                <a:spcPts val="0"/>
              </a:spcBef>
              <a:spcAft>
                <a:spcPts val="0"/>
              </a:spcAft>
              <a:buNone/>
            </a:pPr>
            <a:r>
              <a:rPr b="1" lang="en-US" sz="1600">
                <a:solidFill>
                  <a:srgbClr val="EF7A24"/>
                </a:solidFill>
                <a:latin typeface="Consolas"/>
                <a:ea typeface="Consolas"/>
                <a:cs typeface="Consolas"/>
                <a:sym typeface="Consolas"/>
              </a:rPr>
              <a:t>ON</a:t>
            </a:r>
            <a:r>
              <a:rPr lang="en-US" sz="1600">
                <a:latin typeface="Consolas"/>
                <a:ea typeface="Consolas"/>
                <a:cs typeface="Consolas"/>
                <a:sym typeface="Consolas"/>
              </a:rPr>
              <a:t> employeeNumber = salesRepEmployeeNumber</a:t>
            </a:r>
            <a:endParaRPr sz="1600">
              <a:latin typeface="Consolas"/>
              <a:ea typeface="Consolas"/>
              <a:cs typeface="Consolas"/>
              <a:sym typeface="Consolas"/>
            </a:endParaRPr>
          </a:p>
          <a:p>
            <a:pPr indent="0" lvl="0" marL="0" rtl="0" algn="l">
              <a:spcBef>
                <a:spcPts val="0"/>
              </a:spcBef>
              <a:spcAft>
                <a:spcPts val="0"/>
              </a:spcAft>
              <a:buNone/>
            </a:pPr>
            <a:r>
              <a:rPr lang="en-US" sz="1600">
                <a:latin typeface="Consolas"/>
                <a:ea typeface="Consolas"/>
                <a:cs typeface="Consolas"/>
                <a:sym typeface="Consolas"/>
              </a:rPr>
              <a:t>ORDER BY customerName;</a:t>
            </a:r>
            <a:endParaRPr sz="1600">
              <a:latin typeface="Consolas"/>
              <a:ea typeface="Consolas"/>
              <a:cs typeface="Consolas"/>
              <a:sym typeface="Consolas"/>
            </a:endParaRPr>
          </a:p>
        </p:txBody>
      </p:sp>
      <p:sp>
        <p:nvSpPr>
          <p:cNvPr id="585" name="Google Shape;585;p57"/>
          <p:cNvSpPr txBox="1"/>
          <p:nvPr>
            <p:ph idx="1" type="body"/>
          </p:nvPr>
        </p:nvSpPr>
        <p:spPr>
          <a:xfrm>
            <a:off x="531600" y="1548700"/>
            <a:ext cx="6898800" cy="338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rgbClr val="000000"/>
                </a:solidFill>
                <a:highlight>
                  <a:schemeClr val="lt1"/>
                </a:highlight>
              </a:rPr>
              <a:t>Take a look at the image on the right; it shows how the tables for </a:t>
            </a:r>
            <a:r>
              <a:rPr b="1" lang="en-US" sz="1700">
                <a:solidFill>
                  <a:srgbClr val="006000"/>
                </a:solidFill>
                <a:highlight>
                  <a:schemeClr val="lt1"/>
                </a:highlight>
              </a:rPr>
              <a:t>employees </a:t>
            </a:r>
            <a:r>
              <a:rPr lang="en-US" sz="1700">
                <a:solidFill>
                  <a:srgbClr val="000000"/>
                </a:solidFill>
                <a:highlight>
                  <a:schemeClr val="lt1"/>
                </a:highlight>
              </a:rPr>
              <a:t>and </a:t>
            </a:r>
            <a:r>
              <a:rPr b="1" lang="en-US" sz="1700">
                <a:solidFill>
                  <a:srgbClr val="006000"/>
                </a:solidFill>
                <a:highlight>
                  <a:schemeClr val="lt1"/>
                </a:highlight>
              </a:rPr>
              <a:t>customers</a:t>
            </a:r>
            <a:r>
              <a:rPr b="1" lang="en-US" sz="1700">
                <a:solidFill>
                  <a:srgbClr val="38761D"/>
                </a:solidFill>
                <a:highlight>
                  <a:schemeClr val="lt1"/>
                </a:highlight>
              </a:rPr>
              <a:t> </a:t>
            </a:r>
            <a:r>
              <a:rPr lang="en-US" sz="1700">
                <a:solidFill>
                  <a:srgbClr val="000000"/>
                </a:solidFill>
                <a:highlight>
                  <a:schemeClr val="lt1"/>
                </a:highlight>
              </a:rPr>
              <a:t>are related in the "</a:t>
            </a:r>
            <a:r>
              <a:rPr b="1" lang="en-US" sz="1700">
                <a:solidFill>
                  <a:srgbClr val="000000"/>
                </a:solidFill>
                <a:highlight>
                  <a:schemeClr val="lt1"/>
                </a:highlight>
              </a:rPr>
              <a:t>classicmodels</a:t>
            </a:r>
            <a:r>
              <a:rPr lang="en-US" sz="1700">
                <a:solidFill>
                  <a:srgbClr val="000000"/>
                </a:solidFill>
                <a:highlight>
                  <a:schemeClr val="lt1"/>
                </a:highlight>
              </a:rPr>
              <a:t>" database.</a:t>
            </a:r>
            <a:endParaRPr sz="1700">
              <a:solidFill>
                <a:srgbClr val="000000"/>
              </a:solidFill>
              <a:highlight>
                <a:schemeClr val="lt1"/>
              </a:highlight>
            </a:endParaRPr>
          </a:p>
          <a:p>
            <a:pPr indent="0" lvl="0" marL="0" rtl="0" algn="l">
              <a:spcBef>
                <a:spcPts val="1000"/>
              </a:spcBef>
              <a:spcAft>
                <a:spcPts val="0"/>
              </a:spcAft>
              <a:buNone/>
            </a:pPr>
            <a:r>
              <a:rPr lang="en-US" sz="1700">
                <a:solidFill>
                  <a:srgbClr val="000000"/>
                </a:solidFill>
                <a:highlight>
                  <a:schemeClr val="lt1"/>
                </a:highlight>
              </a:rPr>
              <a:t>The column </a:t>
            </a:r>
            <a:r>
              <a:rPr b="1" i="1" lang="en-US" sz="1700">
                <a:solidFill>
                  <a:srgbClr val="000000"/>
                </a:solidFill>
                <a:highlight>
                  <a:schemeClr val="lt1"/>
                </a:highlight>
              </a:rPr>
              <a:t>salesRepEmployeeNumber </a:t>
            </a:r>
            <a:r>
              <a:rPr lang="en-US" sz="1700">
                <a:solidFill>
                  <a:srgbClr val="000000"/>
                </a:solidFill>
                <a:highlight>
                  <a:schemeClr val="lt1"/>
                </a:highlight>
              </a:rPr>
              <a:t>foreign key</a:t>
            </a:r>
            <a:r>
              <a:rPr b="1" i="1" lang="en-US" sz="1700">
                <a:solidFill>
                  <a:srgbClr val="000000"/>
                </a:solidFill>
                <a:highlight>
                  <a:schemeClr val="lt1"/>
                </a:highlight>
              </a:rPr>
              <a:t> </a:t>
            </a:r>
            <a:r>
              <a:rPr lang="en-US" sz="1700">
                <a:solidFill>
                  <a:srgbClr val="000000"/>
                </a:solidFill>
                <a:highlight>
                  <a:schemeClr val="lt1"/>
                </a:highlight>
              </a:rPr>
              <a:t>in the </a:t>
            </a:r>
            <a:r>
              <a:rPr b="1" lang="en-US" sz="1700">
                <a:solidFill>
                  <a:srgbClr val="006000"/>
                </a:solidFill>
                <a:highlight>
                  <a:schemeClr val="lt1"/>
                </a:highlight>
              </a:rPr>
              <a:t>customers </a:t>
            </a:r>
            <a:r>
              <a:rPr lang="en-US" sz="1700">
                <a:solidFill>
                  <a:srgbClr val="000000"/>
                </a:solidFill>
                <a:highlight>
                  <a:schemeClr val="lt1"/>
                </a:highlight>
              </a:rPr>
              <a:t> table links to the column </a:t>
            </a:r>
            <a:r>
              <a:rPr b="1" i="1" lang="en-US" sz="1700">
                <a:solidFill>
                  <a:srgbClr val="000000"/>
                </a:solidFill>
                <a:highlight>
                  <a:schemeClr val="lt1"/>
                </a:highlight>
              </a:rPr>
              <a:t>employeeNumber </a:t>
            </a:r>
            <a:r>
              <a:rPr lang="en-US" sz="1700">
                <a:solidFill>
                  <a:srgbClr val="000000"/>
                </a:solidFill>
                <a:highlight>
                  <a:schemeClr val="lt1"/>
                </a:highlight>
              </a:rPr>
              <a:t>in the </a:t>
            </a:r>
            <a:r>
              <a:rPr b="1" lang="en-US" sz="1700">
                <a:solidFill>
                  <a:srgbClr val="006000"/>
                </a:solidFill>
                <a:highlight>
                  <a:schemeClr val="lt1"/>
                </a:highlight>
              </a:rPr>
              <a:t>employees</a:t>
            </a:r>
            <a:r>
              <a:rPr lang="en-US" sz="1700">
                <a:solidFill>
                  <a:srgbClr val="000000"/>
                </a:solidFill>
                <a:highlight>
                  <a:schemeClr val="lt1"/>
                </a:highlight>
              </a:rPr>
              <a:t> table.</a:t>
            </a:r>
            <a:endParaRPr sz="1700">
              <a:solidFill>
                <a:srgbClr val="000000"/>
              </a:solidFill>
              <a:highlight>
                <a:schemeClr val="lt1"/>
              </a:highlight>
            </a:endParaRPr>
          </a:p>
          <a:p>
            <a:pPr indent="0" lvl="0" marL="0" rtl="0" algn="l">
              <a:spcBef>
                <a:spcPts val="1000"/>
              </a:spcBef>
              <a:spcAft>
                <a:spcPts val="0"/>
              </a:spcAft>
              <a:buNone/>
            </a:pPr>
            <a:r>
              <a:rPr lang="en-US" sz="1700">
                <a:solidFill>
                  <a:srgbClr val="000000"/>
                </a:solidFill>
                <a:highlight>
                  <a:schemeClr val="lt1"/>
                </a:highlight>
              </a:rPr>
              <a:t>A sales representative, or an employee, may be in charge of zero or more customers, and each customer is taken care of by zero or one sales representative.</a:t>
            </a:r>
            <a:endParaRPr sz="1700">
              <a:solidFill>
                <a:srgbClr val="000000"/>
              </a:solidFill>
              <a:highlight>
                <a:schemeClr val="lt1"/>
              </a:highlight>
            </a:endParaRPr>
          </a:p>
          <a:p>
            <a:pPr indent="0" lvl="0" marL="0" rtl="0" algn="l">
              <a:spcBef>
                <a:spcPts val="1000"/>
              </a:spcBef>
              <a:spcAft>
                <a:spcPts val="1000"/>
              </a:spcAft>
              <a:buNone/>
            </a:pPr>
            <a:r>
              <a:rPr lang="en-US" sz="1700">
                <a:solidFill>
                  <a:srgbClr val="000000"/>
                </a:solidFill>
                <a:highlight>
                  <a:schemeClr val="lt1"/>
                </a:highlight>
              </a:rPr>
              <a:t>If the value in the column </a:t>
            </a:r>
            <a:r>
              <a:rPr b="1" i="1" lang="en-US" sz="1700">
                <a:solidFill>
                  <a:srgbClr val="000000"/>
                </a:solidFill>
                <a:highlight>
                  <a:schemeClr val="lt1"/>
                </a:highlight>
              </a:rPr>
              <a:t>salesRepEmployeeNumber </a:t>
            </a:r>
            <a:r>
              <a:rPr lang="en-US" sz="1700">
                <a:solidFill>
                  <a:srgbClr val="000000"/>
                </a:solidFill>
                <a:highlight>
                  <a:schemeClr val="lt1"/>
                </a:highlight>
              </a:rPr>
              <a:t>is </a:t>
            </a:r>
            <a:r>
              <a:rPr b="1" lang="en-US" sz="1700">
                <a:solidFill>
                  <a:srgbClr val="CC0000"/>
                </a:solidFill>
                <a:highlight>
                  <a:schemeClr val="lt1"/>
                </a:highlight>
              </a:rPr>
              <a:t>NULL</a:t>
            </a:r>
            <a:r>
              <a:rPr lang="en-US" sz="1700">
                <a:solidFill>
                  <a:srgbClr val="000000"/>
                </a:solidFill>
                <a:highlight>
                  <a:schemeClr val="lt1"/>
                </a:highlight>
              </a:rPr>
              <a:t>, this means that the customer does not have a sales representative.</a:t>
            </a:r>
            <a:endParaRPr sz="1900"/>
          </a:p>
        </p:txBody>
      </p:sp>
      <p:pic>
        <p:nvPicPr>
          <p:cNvPr id="586" name="Google Shape;586;p57"/>
          <p:cNvPicPr preferRelativeResize="0"/>
          <p:nvPr/>
        </p:nvPicPr>
        <p:blipFill rotWithShape="1">
          <a:blip r:embed="rId4">
            <a:alphaModFix/>
          </a:blip>
          <a:srcRect b="31927" l="13488" r="71943" t="44184"/>
          <a:stretch/>
        </p:blipFill>
        <p:spPr>
          <a:xfrm>
            <a:off x="7645475" y="4454425"/>
            <a:ext cx="2476248" cy="228394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8"/>
          <p:cNvSpPr/>
          <p:nvPr/>
        </p:nvSpPr>
        <p:spPr>
          <a:xfrm>
            <a:off x="516150" y="2823025"/>
            <a:ext cx="7259100" cy="2071200"/>
          </a:xfrm>
          <a:prstGeom prst="rect">
            <a:avLst/>
          </a:prstGeom>
          <a:solidFill>
            <a:srgbClr val="FFF7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2" name="Google Shape;592;p58"/>
          <p:cNvPicPr preferRelativeResize="0"/>
          <p:nvPr/>
        </p:nvPicPr>
        <p:blipFill rotWithShape="1">
          <a:blip r:embed="rId3">
            <a:alphaModFix/>
          </a:blip>
          <a:srcRect b="0" l="0" r="0" t="0"/>
          <a:stretch/>
        </p:blipFill>
        <p:spPr>
          <a:xfrm>
            <a:off x="2028802" y="3411981"/>
            <a:ext cx="789013" cy="691754"/>
          </a:xfrm>
          <a:prstGeom prst="rect">
            <a:avLst/>
          </a:prstGeom>
          <a:noFill/>
          <a:ln cap="flat" cmpd="sng" w="9525">
            <a:solidFill>
              <a:srgbClr val="3465A4"/>
            </a:solidFill>
            <a:prstDash val="solid"/>
            <a:round/>
            <a:headEnd len="sm" w="sm" type="none"/>
            <a:tailEnd len="sm" w="sm" type="none"/>
          </a:ln>
        </p:spPr>
      </p:pic>
      <p:pic>
        <p:nvPicPr>
          <p:cNvPr id="593" name="Google Shape;593;p58"/>
          <p:cNvPicPr preferRelativeResize="0"/>
          <p:nvPr/>
        </p:nvPicPr>
        <p:blipFill rotWithShape="1">
          <a:blip r:embed="rId4">
            <a:alphaModFix/>
          </a:blip>
          <a:srcRect b="0" l="0" r="0" t="0"/>
          <a:stretch/>
        </p:blipFill>
        <p:spPr>
          <a:xfrm>
            <a:off x="3958986" y="3411981"/>
            <a:ext cx="789363" cy="691755"/>
          </a:xfrm>
          <a:prstGeom prst="rect">
            <a:avLst/>
          </a:prstGeom>
          <a:noFill/>
          <a:ln cap="flat" cmpd="sng" w="9525">
            <a:solidFill>
              <a:srgbClr val="3465A4"/>
            </a:solidFill>
            <a:prstDash val="solid"/>
            <a:round/>
            <a:headEnd len="sm" w="sm" type="none"/>
            <a:tailEnd len="sm" w="sm" type="none"/>
          </a:ln>
        </p:spPr>
      </p:pic>
      <p:pic>
        <p:nvPicPr>
          <p:cNvPr id="594" name="Google Shape;594;p58"/>
          <p:cNvPicPr preferRelativeResize="0"/>
          <p:nvPr/>
        </p:nvPicPr>
        <p:blipFill rotWithShape="1">
          <a:blip r:embed="rId5">
            <a:alphaModFix/>
          </a:blip>
          <a:srcRect b="0" l="0" r="0" t="0"/>
          <a:stretch/>
        </p:blipFill>
        <p:spPr>
          <a:xfrm>
            <a:off x="5896101" y="2997173"/>
            <a:ext cx="1578375" cy="1521674"/>
          </a:xfrm>
          <a:prstGeom prst="rect">
            <a:avLst/>
          </a:prstGeom>
          <a:noFill/>
          <a:ln cap="flat" cmpd="sng" w="9525">
            <a:solidFill>
              <a:srgbClr val="3465A4"/>
            </a:solidFill>
            <a:prstDash val="solid"/>
            <a:round/>
            <a:headEnd len="sm" w="sm" type="none"/>
            <a:tailEnd len="sm" w="sm" type="none"/>
          </a:ln>
        </p:spPr>
      </p:pic>
      <p:sp>
        <p:nvSpPr>
          <p:cNvPr id="595" name="Google Shape;595;p58"/>
          <p:cNvSpPr txBox="1"/>
          <p:nvPr/>
        </p:nvSpPr>
        <p:spPr>
          <a:xfrm>
            <a:off x="600100" y="3613913"/>
            <a:ext cx="1421700" cy="349200"/>
          </a:xfrm>
          <a:prstGeom prst="rect">
            <a:avLst/>
          </a:prstGeom>
          <a:noFill/>
          <a:ln>
            <a:noFill/>
          </a:ln>
        </p:spPr>
        <p:txBody>
          <a:bodyPr anchorCtr="0" anchor="t" bIns="54425" lIns="108850" spcFirstLastPara="1" rIns="108850" wrap="square" tIns="54425">
            <a:noAutofit/>
          </a:bodyPr>
          <a:lstStyle/>
          <a:p>
            <a:pPr indent="0" lvl="0" marL="0" marR="0" rtl="0" algn="l">
              <a:lnSpc>
                <a:spcPct val="100000"/>
              </a:lnSpc>
              <a:spcBef>
                <a:spcPts val="0"/>
              </a:spcBef>
              <a:spcAft>
                <a:spcPts val="0"/>
              </a:spcAft>
              <a:buClr>
                <a:srgbClr val="000000"/>
              </a:buClr>
              <a:buSzPts val="2200"/>
              <a:buFont typeface="Arial"/>
              <a:buNone/>
            </a:pPr>
            <a:r>
              <a:rPr b="0" i="0" lang="en-US" u="none" cap="none" strike="noStrike">
                <a:solidFill>
                  <a:srgbClr val="000000"/>
                </a:solidFill>
                <a:latin typeface="Arial"/>
                <a:ea typeface="Arial"/>
                <a:cs typeface="Arial"/>
                <a:sym typeface="Arial"/>
              </a:rPr>
              <a:t>select * </a:t>
            </a:r>
            <a:r>
              <a:rPr b="0" i="0" lang="en-US" u="none" cap="none" strike="noStrike">
                <a:solidFill>
                  <a:srgbClr val="000000"/>
                </a:solidFill>
                <a:latin typeface="Arial"/>
                <a:ea typeface="Arial"/>
                <a:cs typeface="Arial"/>
                <a:sym typeface="Arial"/>
              </a:rPr>
              <a:t>f</a:t>
            </a:r>
            <a:r>
              <a:rPr b="0" i="0" lang="en-US" u="none" cap="none" strike="noStrike">
                <a:solidFill>
                  <a:srgbClr val="000000"/>
                </a:solidFill>
                <a:latin typeface="Arial"/>
                <a:ea typeface="Arial"/>
                <a:cs typeface="Arial"/>
                <a:sym typeface="Arial"/>
              </a:rPr>
              <a:t>rom</a:t>
            </a:r>
            <a:endParaRPr b="0" i="0" u="none" cap="none" strike="noStrike">
              <a:solidFill>
                <a:srgbClr val="000000"/>
              </a:solidFill>
              <a:latin typeface="Arial"/>
              <a:ea typeface="Arial"/>
              <a:cs typeface="Arial"/>
              <a:sym typeface="Arial"/>
            </a:endParaRPr>
          </a:p>
        </p:txBody>
      </p:sp>
      <p:sp>
        <p:nvSpPr>
          <p:cNvPr id="596" name="Google Shape;596;p58"/>
          <p:cNvSpPr txBox="1"/>
          <p:nvPr/>
        </p:nvSpPr>
        <p:spPr>
          <a:xfrm>
            <a:off x="2977258" y="3610500"/>
            <a:ext cx="1154400" cy="305100"/>
          </a:xfrm>
          <a:prstGeom prst="rect">
            <a:avLst/>
          </a:prstGeom>
          <a:noFill/>
          <a:ln>
            <a:noFill/>
          </a:ln>
        </p:spPr>
        <p:txBody>
          <a:bodyPr anchorCtr="0" anchor="t" bIns="54425" lIns="108850" spcFirstLastPara="1" rIns="108850" wrap="square" tIns="54425">
            <a:noAutofit/>
          </a:bodyPr>
          <a:lstStyle/>
          <a:p>
            <a:pPr indent="0" lvl="0" marL="0" marR="0" rtl="0" algn="l">
              <a:lnSpc>
                <a:spcPct val="100000"/>
              </a:lnSpc>
              <a:spcBef>
                <a:spcPts val="0"/>
              </a:spcBef>
              <a:spcAft>
                <a:spcPts val="0"/>
              </a:spcAft>
              <a:buClr>
                <a:srgbClr val="000000"/>
              </a:buClr>
              <a:buSzPts val="2200"/>
              <a:buFont typeface="Arial"/>
              <a:buNone/>
            </a:pPr>
            <a:r>
              <a:rPr b="0" i="0" lang="en-US" u="none" cap="none" strike="noStrike">
                <a:solidFill>
                  <a:srgbClr val="000000"/>
                </a:solidFill>
                <a:latin typeface="Arial"/>
                <a:ea typeface="Arial"/>
                <a:cs typeface="Arial"/>
                <a:sym typeface="Arial"/>
              </a:rPr>
              <a:t>cross join</a:t>
            </a:r>
            <a:endParaRPr b="0" i="0" u="none" cap="none" strike="noStrike">
              <a:solidFill>
                <a:srgbClr val="000000"/>
              </a:solidFill>
              <a:latin typeface="Arial"/>
              <a:ea typeface="Arial"/>
              <a:cs typeface="Arial"/>
              <a:sym typeface="Arial"/>
            </a:endParaRPr>
          </a:p>
        </p:txBody>
      </p:sp>
      <p:cxnSp>
        <p:nvCxnSpPr>
          <p:cNvPr id="597" name="Google Shape;597;p58"/>
          <p:cNvCxnSpPr/>
          <p:nvPr/>
        </p:nvCxnSpPr>
        <p:spPr>
          <a:xfrm>
            <a:off x="4911287" y="3757858"/>
            <a:ext cx="799200" cy="0"/>
          </a:xfrm>
          <a:prstGeom prst="straightConnector1">
            <a:avLst/>
          </a:prstGeom>
          <a:noFill/>
          <a:ln cap="flat" cmpd="sng" w="9525">
            <a:solidFill>
              <a:srgbClr val="000000"/>
            </a:solidFill>
            <a:prstDash val="solid"/>
            <a:round/>
            <a:headEnd len="sm" w="sm" type="none"/>
            <a:tailEnd len="med" w="med" type="triangle"/>
          </a:ln>
        </p:spPr>
      </p:cxnSp>
      <p:sp>
        <p:nvSpPr>
          <p:cNvPr id="598" name="Google Shape;598;p58"/>
          <p:cNvSpPr txBox="1"/>
          <p:nvPr/>
        </p:nvSpPr>
        <p:spPr>
          <a:xfrm>
            <a:off x="2067957" y="4104348"/>
            <a:ext cx="710400" cy="254700"/>
          </a:xfrm>
          <a:prstGeom prst="rect">
            <a:avLst/>
          </a:prstGeom>
          <a:noFill/>
          <a:ln>
            <a:noFill/>
          </a:ln>
        </p:spPr>
        <p:txBody>
          <a:bodyPr anchorCtr="0" anchor="t" bIns="54425" lIns="108850" spcFirstLastPara="1" rIns="108850" wrap="square" tIns="54425">
            <a:noAutofit/>
          </a:bodyPr>
          <a:lstStyle/>
          <a:p>
            <a:pPr indent="0" lvl="0" marL="0" marR="0" rtl="0" algn="l">
              <a:lnSpc>
                <a:spcPct val="100000"/>
              </a:lnSpc>
              <a:spcBef>
                <a:spcPts val="0"/>
              </a:spcBef>
              <a:spcAft>
                <a:spcPts val="0"/>
              </a:spcAft>
              <a:buClr>
                <a:srgbClr val="000000"/>
              </a:buClr>
              <a:buSzPts val="1700"/>
              <a:buFont typeface="Arial"/>
              <a:buNone/>
            </a:pPr>
            <a:r>
              <a:rPr b="0" i="0" lang="en-US" sz="1300" u="none" cap="none" strike="noStrike">
                <a:solidFill>
                  <a:srgbClr val="000000"/>
                </a:solidFill>
                <a:latin typeface="Arial"/>
                <a:ea typeface="Arial"/>
                <a:cs typeface="Arial"/>
                <a:sym typeface="Arial"/>
              </a:rPr>
              <a:t>3 rows</a:t>
            </a:r>
            <a:endParaRPr b="0" i="0" sz="1800" u="none" cap="none" strike="noStrike">
              <a:solidFill>
                <a:srgbClr val="000000"/>
              </a:solidFill>
              <a:latin typeface="Arial"/>
              <a:ea typeface="Arial"/>
              <a:cs typeface="Arial"/>
              <a:sym typeface="Arial"/>
            </a:endParaRPr>
          </a:p>
        </p:txBody>
      </p:sp>
      <p:sp>
        <p:nvSpPr>
          <p:cNvPr id="599" name="Google Shape;599;p58"/>
          <p:cNvSpPr txBox="1"/>
          <p:nvPr/>
        </p:nvSpPr>
        <p:spPr>
          <a:xfrm>
            <a:off x="4379505" y="4104350"/>
            <a:ext cx="1044300" cy="254700"/>
          </a:xfrm>
          <a:prstGeom prst="rect">
            <a:avLst/>
          </a:prstGeom>
          <a:noFill/>
          <a:ln>
            <a:noFill/>
          </a:ln>
        </p:spPr>
        <p:txBody>
          <a:bodyPr anchorCtr="0" anchor="t" bIns="54425" lIns="108850" spcFirstLastPara="1" rIns="108850" wrap="square" tIns="54425">
            <a:noAutofit/>
          </a:bodyPr>
          <a:lstStyle/>
          <a:p>
            <a:pPr indent="0" lvl="0" marL="0" marR="0" rtl="0" algn="l">
              <a:lnSpc>
                <a:spcPct val="100000"/>
              </a:lnSpc>
              <a:spcBef>
                <a:spcPts val="0"/>
              </a:spcBef>
              <a:spcAft>
                <a:spcPts val="0"/>
              </a:spcAft>
              <a:buClr>
                <a:srgbClr val="000000"/>
              </a:buClr>
              <a:buSzPts val="1700"/>
              <a:buFont typeface="Arial"/>
              <a:buNone/>
            </a:pPr>
            <a:r>
              <a:rPr b="0" i="0" lang="en-US" u="none" cap="none" strike="noStrike">
                <a:solidFill>
                  <a:srgbClr val="000000"/>
                </a:solidFill>
                <a:latin typeface="Arial"/>
                <a:ea typeface="Arial"/>
                <a:cs typeface="Arial"/>
                <a:sym typeface="Arial"/>
              </a:rPr>
              <a:t>3 </a:t>
            </a:r>
            <a:r>
              <a:rPr lang="en-US"/>
              <a:t>r</a:t>
            </a:r>
            <a:r>
              <a:rPr b="0" i="0" lang="en-US" u="none" cap="none" strike="noStrike">
                <a:solidFill>
                  <a:srgbClr val="000000"/>
                </a:solidFill>
                <a:latin typeface="Arial"/>
                <a:ea typeface="Arial"/>
                <a:cs typeface="Arial"/>
                <a:sym typeface="Arial"/>
              </a:rPr>
              <a:t>ows</a:t>
            </a:r>
            <a:endParaRPr b="0" i="0" u="none" cap="none" strike="noStrike">
              <a:solidFill>
                <a:srgbClr val="000000"/>
              </a:solidFill>
              <a:latin typeface="Arial"/>
              <a:ea typeface="Arial"/>
              <a:cs typeface="Arial"/>
              <a:sym typeface="Arial"/>
            </a:endParaRPr>
          </a:p>
        </p:txBody>
      </p:sp>
      <p:sp>
        <p:nvSpPr>
          <p:cNvPr id="600" name="Google Shape;600;p58"/>
          <p:cNvSpPr txBox="1"/>
          <p:nvPr/>
        </p:nvSpPr>
        <p:spPr>
          <a:xfrm>
            <a:off x="6152700" y="4578714"/>
            <a:ext cx="884700" cy="361800"/>
          </a:xfrm>
          <a:prstGeom prst="rect">
            <a:avLst/>
          </a:prstGeom>
          <a:noFill/>
          <a:ln>
            <a:noFill/>
          </a:ln>
        </p:spPr>
        <p:txBody>
          <a:bodyPr anchorCtr="0" anchor="t" bIns="54425" lIns="108850" spcFirstLastPara="1" rIns="108850" wrap="square" tIns="54425">
            <a:noAutofit/>
          </a:bodyPr>
          <a:lstStyle/>
          <a:p>
            <a:pPr indent="0" lvl="0" marL="0" marR="0" rtl="0" algn="l">
              <a:lnSpc>
                <a:spcPct val="100000"/>
              </a:lnSpc>
              <a:spcBef>
                <a:spcPts val="0"/>
              </a:spcBef>
              <a:spcAft>
                <a:spcPts val="0"/>
              </a:spcAft>
              <a:buClr>
                <a:srgbClr val="000000"/>
              </a:buClr>
              <a:buSzPts val="1700"/>
              <a:buFont typeface="Arial"/>
              <a:buNone/>
            </a:pPr>
            <a:r>
              <a:rPr b="0" i="0" lang="en-US" sz="1500" u="none" cap="none" strike="noStrike">
                <a:solidFill>
                  <a:srgbClr val="000000"/>
                </a:solidFill>
                <a:latin typeface="Arial"/>
                <a:ea typeface="Arial"/>
                <a:cs typeface="Arial"/>
                <a:sym typeface="Arial"/>
              </a:rPr>
              <a:t>9 rows</a:t>
            </a:r>
            <a:endParaRPr b="0" i="0" sz="2000" u="none" cap="none" strike="noStrike">
              <a:solidFill>
                <a:srgbClr val="000000"/>
              </a:solidFill>
              <a:latin typeface="Arial"/>
              <a:ea typeface="Arial"/>
              <a:cs typeface="Arial"/>
              <a:sym typeface="Arial"/>
            </a:endParaRPr>
          </a:p>
        </p:txBody>
      </p:sp>
      <p:sp>
        <p:nvSpPr>
          <p:cNvPr id="601" name="Google Shape;601;p58"/>
          <p:cNvSpPr txBox="1"/>
          <p:nvPr/>
        </p:nvSpPr>
        <p:spPr>
          <a:xfrm>
            <a:off x="568025" y="5000400"/>
            <a:ext cx="11265000" cy="1208700"/>
          </a:xfrm>
          <a:prstGeom prst="rect">
            <a:avLst/>
          </a:prstGeom>
          <a:noFill/>
          <a:ln>
            <a:noFill/>
          </a:ln>
        </p:spPr>
        <p:txBody>
          <a:bodyPr anchorCtr="0" anchor="t" bIns="54425" lIns="108850" spcFirstLastPara="1" rIns="108850" wrap="square" tIns="54425">
            <a:noAutofit/>
          </a:bodyPr>
          <a:lstStyle/>
          <a:p>
            <a:pPr indent="-330200" lvl="0" marL="457200" rtl="0" algn="l">
              <a:spcBef>
                <a:spcPts val="0"/>
              </a:spcBef>
              <a:spcAft>
                <a:spcPts val="0"/>
              </a:spcAft>
              <a:buClr>
                <a:srgbClr val="EF7A24"/>
              </a:buClr>
              <a:buSzPts val="1600"/>
              <a:buFont typeface="Century Gothic"/>
              <a:buChar char="❏"/>
            </a:pPr>
            <a:r>
              <a:rPr b="1" lang="en-US" sz="1800">
                <a:solidFill>
                  <a:srgbClr val="B45F06"/>
                </a:solidFill>
              </a:rPr>
              <a:t>CROSS JOIN </a:t>
            </a:r>
            <a:r>
              <a:rPr lang="en-US" sz="1800"/>
              <a:t>produces a </a:t>
            </a:r>
            <a:r>
              <a:rPr i="1" lang="en-US" sz="1800"/>
              <a:t>result set</a:t>
            </a:r>
            <a:r>
              <a:rPr lang="en-US" sz="1800"/>
              <a:t>, which is the number of rows in the first table multiplied by the number of rows in the second table.</a:t>
            </a:r>
            <a:endParaRPr sz="1800"/>
          </a:p>
          <a:p>
            <a:pPr indent="0" lvl="0" marL="0" rtl="0" algn="l">
              <a:spcBef>
                <a:spcPts val="0"/>
              </a:spcBef>
              <a:spcAft>
                <a:spcPts val="0"/>
              </a:spcAft>
              <a:buNone/>
            </a:pPr>
            <a:r>
              <a:t/>
            </a:r>
            <a:endParaRPr sz="1800"/>
          </a:p>
          <a:p>
            <a:pPr indent="-330200" lvl="0" marL="457200" rtl="0" algn="l">
              <a:spcBef>
                <a:spcPts val="0"/>
              </a:spcBef>
              <a:spcAft>
                <a:spcPts val="0"/>
              </a:spcAft>
              <a:buClr>
                <a:srgbClr val="EF7A24"/>
              </a:buClr>
              <a:buSzPts val="1600"/>
              <a:buFont typeface="Century Gothic"/>
              <a:buChar char="❏"/>
            </a:pPr>
            <a:r>
              <a:rPr b="1" lang="en-US" sz="1800">
                <a:solidFill>
                  <a:srgbClr val="B45F06"/>
                </a:solidFill>
              </a:rPr>
              <a:t>CROSS JOIN </a:t>
            </a:r>
            <a:r>
              <a:rPr lang="en-US" sz="1800"/>
              <a:t>on very large tables can generate a huge result set.</a:t>
            </a:r>
            <a:endParaRPr b="1" sz="1800">
              <a:solidFill>
                <a:srgbClr val="B45F06"/>
              </a:solidFill>
            </a:endParaRPr>
          </a:p>
        </p:txBody>
      </p:sp>
      <p:sp>
        <p:nvSpPr>
          <p:cNvPr id="602" name="Google Shape;602;p58"/>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Overview of CROSS JOIN Clause</a:t>
            </a:r>
            <a:endParaRPr/>
          </a:p>
        </p:txBody>
      </p:sp>
      <p:sp>
        <p:nvSpPr>
          <p:cNvPr id="603" name="Google Shape;603;p58"/>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pic>
        <p:nvPicPr>
          <p:cNvPr id="604" name="Google Shape;604;p58"/>
          <p:cNvPicPr preferRelativeResize="0"/>
          <p:nvPr/>
        </p:nvPicPr>
        <p:blipFill rotWithShape="1">
          <a:blip r:embed="rId6">
            <a:alphaModFix/>
          </a:blip>
          <a:srcRect b="13311" l="27470" r="25441" t="26779"/>
          <a:stretch/>
        </p:blipFill>
        <p:spPr>
          <a:xfrm>
            <a:off x="8262450" y="2823025"/>
            <a:ext cx="3351550" cy="1753627"/>
          </a:xfrm>
          <a:prstGeom prst="rect">
            <a:avLst/>
          </a:prstGeom>
          <a:noFill/>
          <a:ln>
            <a:noFill/>
          </a:ln>
        </p:spPr>
      </p:pic>
      <p:sp>
        <p:nvSpPr>
          <p:cNvPr id="605" name="Google Shape;605;p58"/>
          <p:cNvSpPr txBox="1"/>
          <p:nvPr/>
        </p:nvSpPr>
        <p:spPr>
          <a:xfrm>
            <a:off x="9870275" y="6357950"/>
            <a:ext cx="1469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dk1"/>
                </a:solidFill>
              </a:rPr>
              <a:t>continue…</a:t>
            </a:r>
            <a:endParaRPr b="1" sz="1600">
              <a:solidFill>
                <a:schemeClr val="dk1"/>
              </a:solidFill>
            </a:endParaRPr>
          </a:p>
        </p:txBody>
      </p:sp>
      <p:sp>
        <p:nvSpPr>
          <p:cNvPr id="606" name="Google Shape;606;p58"/>
          <p:cNvSpPr txBox="1"/>
          <p:nvPr>
            <p:ph idx="1" type="body"/>
          </p:nvPr>
        </p:nvSpPr>
        <p:spPr>
          <a:xfrm>
            <a:off x="698500" y="1720800"/>
            <a:ext cx="10915500" cy="79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solidFill>
                  <a:srgbClr val="000000"/>
                </a:solidFill>
              </a:rPr>
              <a:t>The </a:t>
            </a:r>
            <a:r>
              <a:rPr b="1" lang="en-US">
                <a:solidFill>
                  <a:srgbClr val="B45F06"/>
                </a:solidFill>
              </a:rPr>
              <a:t>CROSS JOIN</a:t>
            </a:r>
            <a:r>
              <a:rPr lang="en-US">
                <a:solidFill>
                  <a:srgbClr val="000000"/>
                </a:solidFill>
              </a:rPr>
              <a:t> is an unfiltered join – it uses a </a:t>
            </a:r>
            <a:r>
              <a:rPr lang="en-US" u="sng">
                <a:solidFill>
                  <a:srgbClr val="000000"/>
                </a:solidFill>
              </a:rPr>
              <a:t>no join</a:t>
            </a:r>
            <a:r>
              <a:rPr lang="en-US">
                <a:solidFill>
                  <a:srgbClr val="000000"/>
                </a:solidFill>
              </a:rPr>
              <a:t> predicate. The output of a CROSS JOIN is a </a:t>
            </a:r>
            <a:r>
              <a:rPr b="1" i="1" lang="en-US">
                <a:solidFill>
                  <a:srgbClr val="0B5394"/>
                </a:solidFill>
                <a:latin typeface="Century Gothic"/>
                <a:ea typeface="Century Gothic"/>
                <a:cs typeface="Century Gothic"/>
                <a:sym typeface="Century Gothic"/>
              </a:rPr>
              <a:t>cartesian product – every possible combination of rows are in the left and right tables.</a:t>
            </a:r>
            <a:endParaRPr/>
          </a:p>
        </p:txBody>
      </p:sp>
      <p:sp>
        <p:nvSpPr>
          <p:cNvPr id="607" name="Google Shape;607;p58"/>
          <p:cNvSpPr txBox="1"/>
          <p:nvPr/>
        </p:nvSpPr>
        <p:spPr>
          <a:xfrm>
            <a:off x="8339975" y="460020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100"/>
              <a:t>img src: </a:t>
            </a:r>
            <a:r>
              <a:rPr i="1" lang="en-US" sz="1100"/>
              <a:t>databasestar.com</a:t>
            </a:r>
            <a:endParaRPr i="1" sz="1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59"/>
          <p:cNvSpPr txBox="1"/>
          <p:nvPr>
            <p:ph type="title"/>
          </p:nvPr>
        </p:nvSpPr>
        <p:spPr>
          <a:xfrm>
            <a:off x="453750" y="973675"/>
            <a:ext cx="109368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Overview of CROSS JOIN Clause </a:t>
            </a:r>
            <a:r>
              <a:rPr b="0" lang="en-US" sz="2800"/>
              <a:t>(continued)</a:t>
            </a:r>
            <a:endParaRPr b="0" sz="2800"/>
          </a:p>
        </p:txBody>
      </p:sp>
      <p:sp>
        <p:nvSpPr>
          <p:cNvPr id="614" name="Google Shape;614;p59"/>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rPr>
              <a:t>‹#›</a:t>
            </a:fld>
            <a:endParaRPr sz="1600">
              <a:solidFill>
                <a:srgbClr val="222222"/>
              </a:solidFill>
            </a:endParaRPr>
          </a:p>
        </p:txBody>
      </p:sp>
      <p:sp>
        <p:nvSpPr>
          <p:cNvPr id="615" name="Google Shape;615;p59"/>
          <p:cNvSpPr txBox="1"/>
          <p:nvPr/>
        </p:nvSpPr>
        <p:spPr>
          <a:xfrm>
            <a:off x="9001125" y="955225"/>
            <a:ext cx="138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lt1"/>
              </a:solidFill>
            </a:endParaRPr>
          </a:p>
        </p:txBody>
      </p:sp>
      <p:sp>
        <p:nvSpPr>
          <p:cNvPr id="616" name="Google Shape;616;p59"/>
          <p:cNvSpPr txBox="1"/>
          <p:nvPr/>
        </p:nvSpPr>
        <p:spPr>
          <a:xfrm>
            <a:off x="568025" y="3185425"/>
            <a:ext cx="11170200" cy="157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800">
                <a:solidFill>
                  <a:srgbClr val="000000"/>
                </a:solidFill>
                <a:highlight>
                  <a:srgbClr val="FFFFFF"/>
                </a:highlight>
              </a:rPr>
              <a:t>The </a:t>
            </a:r>
            <a:r>
              <a:rPr b="1" lang="en-US" sz="1800">
                <a:solidFill>
                  <a:srgbClr val="B45F06"/>
                </a:solidFill>
              </a:rPr>
              <a:t>CROSS JOIN </a:t>
            </a:r>
            <a:r>
              <a:rPr lang="en-US" sz="1800">
                <a:solidFill>
                  <a:srgbClr val="000000"/>
                </a:solidFill>
                <a:highlight>
                  <a:srgbClr val="FFFFFF"/>
                </a:highlight>
              </a:rPr>
              <a:t>clause </a:t>
            </a:r>
            <a:r>
              <a:rPr lang="en-US" sz="1800" u="sng">
                <a:solidFill>
                  <a:srgbClr val="000000"/>
                </a:solidFill>
                <a:highlight>
                  <a:srgbClr val="FFFFFF"/>
                </a:highlight>
              </a:rPr>
              <a:t>does not </a:t>
            </a:r>
            <a:r>
              <a:rPr lang="en-US" sz="1800">
                <a:solidFill>
                  <a:srgbClr val="000000"/>
                </a:solidFill>
                <a:highlight>
                  <a:srgbClr val="FFFFFF"/>
                </a:highlight>
              </a:rPr>
              <a:t>have a join predicate. In other words, it </a:t>
            </a:r>
            <a:r>
              <a:rPr lang="en-US" sz="1800" u="sng">
                <a:solidFill>
                  <a:srgbClr val="000000"/>
                </a:solidFill>
                <a:highlight>
                  <a:srgbClr val="FFFFFF"/>
                </a:highlight>
              </a:rPr>
              <a:t>does not</a:t>
            </a:r>
            <a:r>
              <a:rPr lang="en-US" sz="1800">
                <a:solidFill>
                  <a:srgbClr val="000000"/>
                </a:solidFill>
                <a:highlight>
                  <a:srgbClr val="FFFFFF"/>
                </a:highlight>
              </a:rPr>
              <a:t> have the </a:t>
            </a:r>
            <a:r>
              <a:rPr b="1" lang="en-US" sz="1800">
                <a:solidFill>
                  <a:srgbClr val="000000"/>
                </a:solidFill>
                <a:highlight>
                  <a:srgbClr val="FFFFFF"/>
                </a:highlight>
              </a:rPr>
              <a:t>ON </a:t>
            </a:r>
            <a:r>
              <a:rPr lang="en-US" sz="1800">
                <a:solidFill>
                  <a:srgbClr val="000000"/>
                </a:solidFill>
                <a:highlight>
                  <a:srgbClr val="FFFFFF"/>
                </a:highlight>
              </a:rPr>
              <a:t>or </a:t>
            </a:r>
            <a:r>
              <a:rPr b="1" lang="en-US" sz="1800">
                <a:solidFill>
                  <a:srgbClr val="000000"/>
                </a:solidFill>
                <a:highlight>
                  <a:srgbClr val="FFFFFF"/>
                </a:highlight>
              </a:rPr>
              <a:t>USING </a:t>
            </a:r>
            <a:r>
              <a:rPr lang="en-US" sz="1800">
                <a:solidFill>
                  <a:srgbClr val="000000"/>
                </a:solidFill>
                <a:highlight>
                  <a:srgbClr val="FFFFFF"/>
                </a:highlight>
              </a:rPr>
              <a:t>keyword.</a:t>
            </a:r>
            <a:endParaRPr sz="1800">
              <a:solidFill>
                <a:srgbClr val="000000"/>
              </a:solidFill>
              <a:highlight>
                <a:srgbClr val="FFFFFF"/>
              </a:highlight>
            </a:endParaRPr>
          </a:p>
          <a:p>
            <a:pPr indent="0" lvl="0" marL="0" rtl="0" algn="l">
              <a:lnSpc>
                <a:spcPct val="115000"/>
              </a:lnSpc>
              <a:spcBef>
                <a:spcPts val="1200"/>
              </a:spcBef>
              <a:spcAft>
                <a:spcPts val="1200"/>
              </a:spcAft>
              <a:buNone/>
            </a:pPr>
            <a:r>
              <a:rPr lang="en-US" sz="1800">
                <a:solidFill>
                  <a:srgbClr val="000000"/>
                </a:solidFill>
                <a:highlight>
                  <a:srgbClr val="FFFFFF"/>
                </a:highlight>
              </a:rPr>
              <a:t>If you add a </a:t>
            </a:r>
            <a:r>
              <a:rPr b="1" lang="en-US" sz="1800">
                <a:solidFill>
                  <a:srgbClr val="000000"/>
                </a:solidFill>
                <a:highlight>
                  <a:srgbClr val="FFFFFF"/>
                </a:highlight>
              </a:rPr>
              <a:t>WHERE </a:t>
            </a:r>
            <a:r>
              <a:rPr lang="en-US" sz="1800">
                <a:solidFill>
                  <a:srgbClr val="000000"/>
                </a:solidFill>
                <a:highlight>
                  <a:srgbClr val="FFFFFF"/>
                </a:highlight>
              </a:rPr>
              <a:t>clause in case table t1 and t2 have a relationship, the </a:t>
            </a:r>
            <a:r>
              <a:rPr b="1" lang="en-US" sz="1800">
                <a:solidFill>
                  <a:srgbClr val="B45F06"/>
                </a:solidFill>
              </a:rPr>
              <a:t>CROSS JOIN </a:t>
            </a:r>
            <a:r>
              <a:rPr lang="en-US" sz="1800">
                <a:solidFill>
                  <a:srgbClr val="000000"/>
                </a:solidFill>
                <a:highlight>
                  <a:srgbClr val="FFFFFF"/>
                </a:highlight>
              </a:rPr>
              <a:t>works like the </a:t>
            </a:r>
            <a:r>
              <a:rPr b="1" lang="en-US" sz="1800">
                <a:solidFill>
                  <a:srgbClr val="B45F06"/>
                </a:solidFill>
                <a:highlight>
                  <a:srgbClr val="FFFFFF"/>
                </a:highlight>
              </a:rPr>
              <a:t>INNER JOIN</a:t>
            </a:r>
            <a:r>
              <a:rPr lang="en-US" sz="1800">
                <a:solidFill>
                  <a:srgbClr val="000000"/>
                </a:solidFill>
                <a:highlight>
                  <a:srgbClr val="FFFFFF"/>
                </a:highlight>
              </a:rPr>
              <a:t> clause as shown in the following query:</a:t>
            </a:r>
            <a:endParaRPr sz="1800">
              <a:solidFill>
                <a:srgbClr val="FFFFFF"/>
              </a:solidFill>
              <a:highlight>
                <a:srgbClr val="333333"/>
              </a:highlight>
            </a:endParaRPr>
          </a:p>
        </p:txBody>
      </p:sp>
      <p:sp>
        <p:nvSpPr>
          <p:cNvPr id="617" name="Google Shape;617;p59"/>
          <p:cNvSpPr txBox="1"/>
          <p:nvPr/>
        </p:nvSpPr>
        <p:spPr>
          <a:xfrm>
            <a:off x="592125" y="4884250"/>
            <a:ext cx="3000000" cy="1062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Consolas"/>
                <a:ea typeface="Consolas"/>
                <a:cs typeface="Consolas"/>
                <a:sym typeface="Consolas"/>
              </a:rPr>
              <a:t>SELECT * FROM t1</a:t>
            </a:r>
            <a:endParaRPr sz="1900">
              <a:latin typeface="Consolas"/>
              <a:ea typeface="Consolas"/>
              <a:cs typeface="Consolas"/>
              <a:sym typeface="Consolas"/>
            </a:endParaRPr>
          </a:p>
          <a:p>
            <a:pPr indent="0" lvl="0" marL="0" rtl="0" algn="l">
              <a:spcBef>
                <a:spcPts val="0"/>
              </a:spcBef>
              <a:spcAft>
                <a:spcPts val="0"/>
              </a:spcAft>
              <a:buNone/>
            </a:pPr>
            <a:r>
              <a:rPr b="1" lang="en-US" sz="1900">
                <a:solidFill>
                  <a:srgbClr val="B45F06"/>
                </a:solidFill>
                <a:latin typeface="Consolas"/>
                <a:ea typeface="Consolas"/>
                <a:cs typeface="Consolas"/>
                <a:sym typeface="Consolas"/>
              </a:rPr>
              <a:t>CROSS JOIN </a:t>
            </a:r>
            <a:r>
              <a:rPr lang="en-US" sz="1900">
                <a:latin typeface="Consolas"/>
                <a:ea typeface="Consolas"/>
                <a:cs typeface="Consolas"/>
                <a:sym typeface="Consolas"/>
              </a:rPr>
              <a:t>t2</a:t>
            </a:r>
            <a:endParaRPr sz="1900">
              <a:latin typeface="Consolas"/>
              <a:ea typeface="Consolas"/>
              <a:cs typeface="Consolas"/>
              <a:sym typeface="Consolas"/>
            </a:endParaRPr>
          </a:p>
          <a:p>
            <a:pPr indent="0" lvl="0" marL="0" rtl="0" algn="l">
              <a:spcBef>
                <a:spcPts val="0"/>
              </a:spcBef>
              <a:spcAft>
                <a:spcPts val="0"/>
              </a:spcAft>
              <a:buNone/>
            </a:pPr>
            <a:r>
              <a:rPr b="1" lang="en-US" sz="1900">
                <a:solidFill>
                  <a:srgbClr val="1155CC"/>
                </a:solidFill>
                <a:latin typeface="Consolas"/>
                <a:ea typeface="Consolas"/>
                <a:cs typeface="Consolas"/>
                <a:sym typeface="Consolas"/>
              </a:rPr>
              <a:t>WHERE t1.id = t2.id;</a:t>
            </a:r>
            <a:endParaRPr b="1" sz="1900">
              <a:solidFill>
                <a:srgbClr val="1155CC"/>
              </a:solidFill>
              <a:latin typeface="Consolas"/>
              <a:ea typeface="Consolas"/>
              <a:cs typeface="Consolas"/>
              <a:sym typeface="Consolas"/>
            </a:endParaRPr>
          </a:p>
        </p:txBody>
      </p:sp>
      <p:sp>
        <p:nvSpPr>
          <p:cNvPr id="618" name="Google Shape;618;p59"/>
          <p:cNvSpPr txBox="1"/>
          <p:nvPr/>
        </p:nvSpPr>
        <p:spPr>
          <a:xfrm>
            <a:off x="568025" y="1742313"/>
            <a:ext cx="11210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1800">
                <a:solidFill>
                  <a:srgbClr val="000000"/>
                </a:solidFill>
                <a:highlight>
                  <a:srgbClr val="FFFFFF"/>
                </a:highlight>
              </a:rPr>
              <a:t>The following illustrates the syntax of the </a:t>
            </a:r>
            <a:r>
              <a:rPr b="1" lang="en-US" sz="1800">
                <a:solidFill>
                  <a:srgbClr val="B45F06"/>
                </a:solidFill>
                <a:highlight>
                  <a:srgbClr val="FFFFFF"/>
                </a:highlight>
              </a:rPr>
              <a:t>CROSS JOIN</a:t>
            </a:r>
            <a:r>
              <a:rPr lang="en-US" sz="1800">
                <a:solidFill>
                  <a:srgbClr val="000000"/>
                </a:solidFill>
                <a:highlight>
                  <a:srgbClr val="FFFFFF"/>
                </a:highlight>
              </a:rPr>
              <a:t> clause that joins two tables: t1 and t2:</a:t>
            </a:r>
            <a:endParaRPr sz="1800">
              <a:solidFill>
                <a:srgbClr val="FFFFFF"/>
              </a:solidFill>
              <a:highlight>
                <a:srgbClr val="333333"/>
              </a:highlight>
            </a:endParaRPr>
          </a:p>
        </p:txBody>
      </p:sp>
      <p:sp>
        <p:nvSpPr>
          <p:cNvPr id="619" name="Google Shape;619;p59"/>
          <p:cNvSpPr txBox="1"/>
          <p:nvPr/>
        </p:nvSpPr>
        <p:spPr>
          <a:xfrm>
            <a:off x="662600" y="2265575"/>
            <a:ext cx="3000000" cy="769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Consolas"/>
                <a:ea typeface="Consolas"/>
                <a:cs typeface="Consolas"/>
                <a:sym typeface="Consolas"/>
              </a:rPr>
              <a:t>SELECT * FROM t1</a:t>
            </a:r>
            <a:endParaRPr sz="1900">
              <a:latin typeface="Consolas"/>
              <a:ea typeface="Consolas"/>
              <a:cs typeface="Consolas"/>
              <a:sym typeface="Consolas"/>
            </a:endParaRPr>
          </a:p>
          <a:p>
            <a:pPr indent="0" lvl="0" marL="0" rtl="0" algn="l">
              <a:spcBef>
                <a:spcPts val="0"/>
              </a:spcBef>
              <a:spcAft>
                <a:spcPts val="0"/>
              </a:spcAft>
              <a:buNone/>
            </a:pPr>
            <a:r>
              <a:rPr b="1" lang="en-US" sz="1900">
                <a:solidFill>
                  <a:srgbClr val="B45F06"/>
                </a:solidFill>
                <a:latin typeface="Consolas"/>
                <a:ea typeface="Consolas"/>
                <a:cs typeface="Consolas"/>
                <a:sym typeface="Consolas"/>
              </a:rPr>
              <a:t>CROSS JOIN </a:t>
            </a:r>
            <a:r>
              <a:rPr lang="en-US" sz="1900">
                <a:latin typeface="Consolas"/>
                <a:ea typeface="Consolas"/>
                <a:cs typeface="Consolas"/>
                <a:sym typeface="Consolas"/>
              </a:rPr>
              <a:t>t2;</a:t>
            </a:r>
            <a:endParaRPr sz="1900">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0"/>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Example: </a:t>
            </a:r>
            <a:r>
              <a:rPr lang="en-US"/>
              <a:t>CROSS JOIN Clause</a:t>
            </a:r>
            <a:endParaRPr/>
          </a:p>
        </p:txBody>
      </p:sp>
      <p:sp>
        <p:nvSpPr>
          <p:cNvPr id="626" name="Google Shape;626;p60"/>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627" name="Google Shape;627;p60"/>
          <p:cNvSpPr txBox="1"/>
          <p:nvPr/>
        </p:nvSpPr>
        <p:spPr>
          <a:xfrm>
            <a:off x="770925" y="2428125"/>
            <a:ext cx="5169900" cy="969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Consolas"/>
                <a:ea typeface="Consolas"/>
                <a:cs typeface="Consolas"/>
                <a:sym typeface="Consolas"/>
              </a:rPr>
              <a:t>SELECT * FROM customers e </a:t>
            </a:r>
            <a:endParaRPr sz="1700">
              <a:latin typeface="Consolas"/>
              <a:ea typeface="Consolas"/>
              <a:cs typeface="Consolas"/>
              <a:sym typeface="Consolas"/>
            </a:endParaRPr>
          </a:p>
          <a:p>
            <a:pPr indent="0" lvl="0" marL="0" rtl="0" algn="l">
              <a:spcBef>
                <a:spcPts val="0"/>
              </a:spcBef>
              <a:spcAft>
                <a:spcPts val="0"/>
              </a:spcAft>
              <a:buNone/>
            </a:pPr>
            <a:r>
              <a:rPr b="1" lang="en-US" sz="1700">
                <a:solidFill>
                  <a:srgbClr val="B45F06"/>
                </a:solidFill>
                <a:latin typeface="Consolas"/>
                <a:ea typeface="Consolas"/>
                <a:cs typeface="Consolas"/>
                <a:sym typeface="Consolas"/>
              </a:rPr>
              <a:t>CROSS JOIN</a:t>
            </a:r>
            <a:r>
              <a:rPr b="1" lang="en-US" sz="1700">
                <a:latin typeface="Consolas"/>
                <a:ea typeface="Consolas"/>
                <a:cs typeface="Consolas"/>
                <a:sym typeface="Consolas"/>
              </a:rPr>
              <a:t> </a:t>
            </a:r>
            <a:r>
              <a:rPr lang="en-US" sz="1700">
                <a:latin typeface="Consolas"/>
                <a:ea typeface="Consolas"/>
                <a:cs typeface="Consolas"/>
                <a:sym typeface="Consolas"/>
              </a:rPr>
              <a:t>payments p;</a:t>
            </a:r>
            <a:endParaRPr sz="1700">
              <a:latin typeface="Consolas"/>
              <a:ea typeface="Consolas"/>
              <a:cs typeface="Consolas"/>
              <a:sym typeface="Consolas"/>
            </a:endParaRPr>
          </a:p>
          <a:p>
            <a:pPr indent="0" lvl="0" marL="0" rtl="0" algn="l">
              <a:spcBef>
                <a:spcPts val="0"/>
              </a:spcBef>
              <a:spcAft>
                <a:spcPts val="0"/>
              </a:spcAft>
              <a:buNone/>
            </a:pPr>
            <a:r>
              <a:t/>
            </a:r>
            <a:endParaRPr sz="1700">
              <a:latin typeface="Consolas"/>
              <a:ea typeface="Consolas"/>
              <a:cs typeface="Consolas"/>
              <a:sym typeface="Consolas"/>
            </a:endParaRPr>
          </a:p>
        </p:txBody>
      </p:sp>
      <p:sp>
        <p:nvSpPr>
          <p:cNvPr id="628" name="Google Shape;628;p60"/>
          <p:cNvSpPr txBox="1"/>
          <p:nvPr>
            <p:ph idx="1" type="body"/>
          </p:nvPr>
        </p:nvSpPr>
        <p:spPr>
          <a:xfrm>
            <a:off x="720600" y="1720850"/>
            <a:ext cx="10716300" cy="420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935"/>
              <a:buNone/>
            </a:pPr>
            <a:r>
              <a:rPr lang="en-US" sz="1829"/>
              <a:t>The example below uses the CROSS JOIN Clause to join </a:t>
            </a:r>
            <a:r>
              <a:rPr b="1" lang="en-US" sz="1829">
                <a:solidFill>
                  <a:srgbClr val="006000"/>
                </a:solidFill>
                <a:latin typeface="Consolas"/>
                <a:ea typeface="Consolas"/>
                <a:cs typeface="Consolas"/>
                <a:sym typeface="Consolas"/>
              </a:rPr>
              <a:t>customers </a:t>
            </a:r>
            <a:r>
              <a:rPr lang="en-US" sz="1829"/>
              <a:t>with </a:t>
            </a:r>
            <a:r>
              <a:rPr b="1" lang="en-US" sz="1829">
                <a:solidFill>
                  <a:srgbClr val="006000"/>
                </a:solidFill>
                <a:latin typeface="Consolas"/>
                <a:ea typeface="Consolas"/>
                <a:cs typeface="Consolas"/>
                <a:sym typeface="Consolas"/>
              </a:rPr>
              <a:t>payments</a:t>
            </a:r>
            <a:r>
              <a:rPr lang="en-US" sz="1829">
                <a:solidFill>
                  <a:schemeClr val="dk1"/>
                </a:solidFill>
                <a:highlight>
                  <a:schemeClr val="lt1"/>
                </a:highlight>
                <a:latin typeface="Century Gothic"/>
                <a:ea typeface="Century Gothic"/>
                <a:cs typeface="Century Gothic"/>
                <a:sym typeface="Century Gothic"/>
              </a:rPr>
              <a:t>:</a:t>
            </a:r>
            <a:endParaRPr sz="1829">
              <a:solidFill>
                <a:schemeClr val="dk1"/>
              </a:solidFill>
              <a:highlight>
                <a:srgbClr val="FFFFFF"/>
              </a:highlight>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4"/>
          <p:cNvSpPr txBox="1"/>
          <p:nvPr>
            <p:ph type="title"/>
          </p:nvPr>
        </p:nvSpPr>
        <p:spPr>
          <a:xfrm>
            <a:off x="568017" y="883038"/>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200"/>
              <a:t>Prerequisite </a:t>
            </a:r>
            <a:endParaRPr sz="3200"/>
          </a:p>
        </p:txBody>
      </p:sp>
      <p:sp>
        <p:nvSpPr>
          <p:cNvPr id="322" name="Google Shape;322;p34"/>
          <p:cNvSpPr txBox="1"/>
          <p:nvPr>
            <p:ph idx="1" type="body"/>
          </p:nvPr>
        </p:nvSpPr>
        <p:spPr>
          <a:xfrm>
            <a:off x="781025" y="1720800"/>
            <a:ext cx="10765500" cy="45273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Clr>
                <a:schemeClr val="dk1"/>
              </a:buClr>
              <a:buSzPts val="1100"/>
              <a:buFont typeface="Arial"/>
              <a:buNone/>
            </a:pPr>
            <a:r>
              <a:rPr lang="en-US" sz="1900"/>
              <a:t>Note: We will utilize a “</a:t>
            </a:r>
            <a:r>
              <a:rPr b="1" lang="en-US" sz="1900"/>
              <a:t>classicmodels” </a:t>
            </a:r>
            <a:r>
              <a:rPr lang="en-US" sz="1900"/>
              <a:t>database for demonstrations and examples in this presentation.</a:t>
            </a:r>
            <a:endParaRPr sz="2000">
              <a:solidFill>
                <a:schemeClr val="dk1"/>
              </a:solidFill>
            </a:endParaRPr>
          </a:p>
          <a:p>
            <a:pPr indent="0" lvl="0" marL="0" rtl="0" algn="l">
              <a:spcBef>
                <a:spcPts val="1000"/>
              </a:spcBef>
              <a:spcAft>
                <a:spcPts val="0"/>
              </a:spcAft>
              <a:buNone/>
            </a:pPr>
            <a:r>
              <a:t/>
            </a:r>
            <a:endParaRPr sz="2500"/>
          </a:p>
        </p:txBody>
      </p:sp>
      <p:sp>
        <p:nvSpPr>
          <p:cNvPr id="323" name="Google Shape;323;p34"/>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61"/>
          <p:cNvSpPr txBox="1"/>
          <p:nvPr/>
        </p:nvSpPr>
        <p:spPr>
          <a:xfrm>
            <a:off x="2019000" y="4624975"/>
            <a:ext cx="4552500" cy="707100"/>
          </a:xfrm>
          <a:prstGeom prst="rect">
            <a:avLst/>
          </a:prstGeom>
          <a:solidFill>
            <a:srgbClr val="FFA500">
              <a:alpha val="29409"/>
            </a:srgbClr>
          </a:solidFill>
          <a:ln cap="flat" cmpd="sng" w="19075">
            <a:solidFill>
              <a:srgbClr val="FFA500"/>
            </a:solidFill>
            <a:prstDash val="solid"/>
            <a:round/>
            <a:headEnd len="sm" w="sm" type="none"/>
            <a:tailEnd len="sm" w="sm" type="none"/>
          </a:ln>
        </p:spPr>
        <p:txBody>
          <a:bodyPr anchorCtr="0" anchor="t" bIns="65725" lIns="120150" spcFirstLastPara="1" rIns="120150" wrap="square" tIns="65725">
            <a:noAutofit/>
          </a:bodyPr>
          <a:lstStyle/>
          <a:p>
            <a:pPr indent="0" lvl="0" marL="0" marR="0" rtl="0" algn="l">
              <a:lnSpc>
                <a:spcPct val="115000"/>
              </a:lnSpc>
              <a:spcBef>
                <a:spcPts val="0"/>
              </a:spcBef>
              <a:spcAft>
                <a:spcPts val="0"/>
              </a:spcAft>
              <a:buClr>
                <a:srgbClr val="000000"/>
              </a:buClr>
              <a:buSzPts val="2200"/>
              <a:buFont typeface="Arial"/>
              <a:buNone/>
            </a:pPr>
            <a:r>
              <a:rPr lang="en-US" sz="1700"/>
              <a:t>Note: </a:t>
            </a:r>
            <a:r>
              <a:rPr b="0" i="0" lang="en-US" sz="1700" u="none" cap="none" strike="noStrike">
                <a:solidFill>
                  <a:srgbClr val="000000"/>
                </a:solidFill>
                <a:latin typeface="Arial"/>
                <a:ea typeface="Arial"/>
                <a:cs typeface="Arial"/>
                <a:sym typeface="Arial"/>
              </a:rPr>
              <a:t>SELF </a:t>
            </a:r>
            <a:r>
              <a:rPr lang="en-US" sz="1700"/>
              <a:t>JOINS </a:t>
            </a:r>
            <a:r>
              <a:rPr b="0" i="0" lang="en-US" sz="1700" u="sng" cap="none" strike="noStrike">
                <a:solidFill>
                  <a:srgbClr val="000000"/>
                </a:solidFill>
                <a:latin typeface="Arial"/>
                <a:ea typeface="Arial"/>
                <a:cs typeface="Arial"/>
                <a:sym typeface="Arial"/>
              </a:rPr>
              <a:t>require</a:t>
            </a:r>
            <a:r>
              <a:rPr b="0" i="0" lang="en-US" sz="1700" u="none" cap="none" strike="noStrike">
                <a:solidFill>
                  <a:srgbClr val="000000"/>
                </a:solidFill>
                <a:latin typeface="Arial"/>
                <a:ea typeface="Arial"/>
                <a:cs typeface="Arial"/>
                <a:sym typeface="Arial"/>
              </a:rPr>
              <a:t> the use of a table alias to distinguish the field names</a:t>
            </a:r>
            <a:r>
              <a:rPr b="0" i="0" lang="en-US" sz="1900" u="none" cap="none" strike="noStrike">
                <a:solidFill>
                  <a:srgbClr val="000000"/>
                </a:solidFill>
                <a:latin typeface="Arial"/>
                <a:ea typeface="Arial"/>
                <a:cs typeface="Arial"/>
                <a:sym typeface="Arial"/>
              </a:rPr>
              <a:t>.</a:t>
            </a:r>
            <a:endParaRPr b="0" i="0" sz="1900" u="none" cap="none" strike="noStrike">
              <a:solidFill>
                <a:srgbClr val="000000"/>
              </a:solidFill>
              <a:latin typeface="Arial"/>
              <a:ea typeface="Arial"/>
              <a:cs typeface="Arial"/>
              <a:sym typeface="Arial"/>
            </a:endParaRPr>
          </a:p>
        </p:txBody>
      </p:sp>
      <p:sp>
        <p:nvSpPr>
          <p:cNvPr id="634" name="Google Shape;634;p61"/>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200"/>
              <a:t>Overview of SELF JOIN</a:t>
            </a:r>
            <a:endParaRPr sz="3200"/>
          </a:p>
        </p:txBody>
      </p:sp>
      <p:sp>
        <p:nvSpPr>
          <p:cNvPr id="635" name="Google Shape;635;p61"/>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pic>
        <p:nvPicPr>
          <p:cNvPr id="636" name="Google Shape;636;p61"/>
          <p:cNvPicPr preferRelativeResize="0"/>
          <p:nvPr/>
        </p:nvPicPr>
        <p:blipFill>
          <a:blip r:embed="rId3">
            <a:alphaModFix/>
          </a:blip>
          <a:stretch>
            <a:fillRect/>
          </a:stretch>
        </p:blipFill>
        <p:spPr>
          <a:xfrm>
            <a:off x="8580505" y="4174600"/>
            <a:ext cx="1861995" cy="2330350"/>
          </a:xfrm>
          <a:prstGeom prst="rect">
            <a:avLst/>
          </a:prstGeom>
          <a:noFill/>
          <a:ln>
            <a:noFill/>
          </a:ln>
        </p:spPr>
      </p:pic>
      <p:sp>
        <p:nvSpPr>
          <p:cNvPr id="637" name="Google Shape;637;p61"/>
          <p:cNvSpPr txBox="1"/>
          <p:nvPr>
            <p:ph idx="1" type="body"/>
          </p:nvPr>
        </p:nvSpPr>
        <p:spPr>
          <a:xfrm>
            <a:off x="698500" y="1720800"/>
            <a:ext cx="10915500" cy="24069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a:t>There is no SELF JOIN keyword, We just write an ordinary join where both tables involved in the join are the same table</a:t>
            </a:r>
            <a:endParaRPr/>
          </a:p>
          <a:p>
            <a:pPr indent="0" lvl="0" marL="457200" rtl="0" algn="l">
              <a:spcBef>
                <a:spcPts val="1000"/>
              </a:spcBef>
              <a:spcAft>
                <a:spcPts val="0"/>
              </a:spcAft>
              <a:buNone/>
            </a:pPr>
            <a:r>
              <a:t/>
            </a:r>
            <a:endParaRPr/>
          </a:p>
          <a:p>
            <a:pPr indent="-342900" lvl="0" marL="457200" rtl="0" algn="l">
              <a:spcBef>
                <a:spcPts val="0"/>
              </a:spcBef>
              <a:spcAft>
                <a:spcPts val="0"/>
              </a:spcAft>
              <a:buSzPts val="1800"/>
              <a:buChar char="❑"/>
            </a:pPr>
            <a:r>
              <a:rPr lang="en-US"/>
              <a:t>A</a:t>
            </a:r>
            <a:r>
              <a:rPr lang="en-US">
                <a:solidFill>
                  <a:srgbClr val="000000"/>
                </a:solidFill>
                <a:highlight>
                  <a:schemeClr val="lt1"/>
                </a:highlight>
                <a:latin typeface="Century Gothic"/>
                <a:ea typeface="Century Gothic"/>
                <a:cs typeface="Century Gothic"/>
                <a:sym typeface="Century Gothic"/>
              </a:rPr>
              <a:t> </a:t>
            </a:r>
            <a:r>
              <a:rPr b="1" lang="en-US">
                <a:solidFill>
                  <a:srgbClr val="783F04"/>
                </a:solidFill>
                <a:highlight>
                  <a:schemeClr val="lt1"/>
                </a:highlight>
                <a:latin typeface="Century Gothic"/>
                <a:ea typeface="Century Gothic"/>
                <a:cs typeface="Century Gothic"/>
                <a:sym typeface="Century Gothic"/>
              </a:rPr>
              <a:t>SELF JOIN </a:t>
            </a:r>
            <a:r>
              <a:rPr lang="en-US"/>
              <a:t>allows you to join a table to itself. It helps to query hierarchical data or compare rows within the same table.</a:t>
            </a:r>
            <a:endParaRPr/>
          </a:p>
          <a:p>
            <a:pPr indent="-342900" lvl="0" marL="457200" rtl="0" algn="l">
              <a:spcBef>
                <a:spcPts val="1000"/>
              </a:spcBef>
              <a:spcAft>
                <a:spcPts val="0"/>
              </a:spcAft>
              <a:buSzPts val="1800"/>
              <a:buChar char="❑"/>
            </a:pPr>
            <a:r>
              <a:rPr lang="en-US"/>
              <a:t>Some tables define a foreign key to their own primary key. A common scenario is an employee table, where each row includes a foreign key to the employee’s manager, who is also an employee.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2"/>
          <p:cNvSpPr txBox="1"/>
          <p:nvPr>
            <p:ph type="title"/>
          </p:nvPr>
        </p:nvSpPr>
        <p:spPr>
          <a:xfrm>
            <a:off x="438625" y="847800"/>
            <a:ext cx="109971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200"/>
              <a:t>Overview of SELF JOIN </a:t>
            </a:r>
            <a:r>
              <a:rPr b="0" lang="en-US"/>
              <a:t>(continued)</a:t>
            </a:r>
            <a:endParaRPr b="0"/>
          </a:p>
        </p:txBody>
      </p:sp>
      <p:sp>
        <p:nvSpPr>
          <p:cNvPr id="644" name="Google Shape;644;p62"/>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645" name="Google Shape;645;p62"/>
          <p:cNvSpPr txBox="1"/>
          <p:nvPr/>
        </p:nvSpPr>
        <p:spPr>
          <a:xfrm>
            <a:off x="965950" y="1761575"/>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sz="1200">
              <a:solidFill>
                <a:schemeClr val="dk1"/>
              </a:solidFill>
              <a:highlight>
                <a:srgbClr val="FFFFFF"/>
              </a:highlight>
              <a:latin typeface="Roboto"/>
              <a:ea typeface="Roboto"/>
              <a:cs typeface="Roboto"/>
              <a:sym typeface="Roboto"/>
            </a:endParaRPr>
          </a:p>
        </p:txBody>
      </p:sp>
      <p:pic>
        <p:nvPicPr>
          <p:cNvPr id="646" name="Google Shape;646;p62"/>
          <p:cNvPicPr preferRelativeResize="0"/>
          <p:nvPr/>
        </p:nvPicPr>
        <p:blipFill>
          <a:blip r:embed="rId3">
            <a:alphaModFix/>
          </a:blip>
          <a:stretch>
            <a:fillRect/>
          </a:stretch>
        </p:blipFill>
        <p:spPr>
          <a:xfrm>
            <a:off x="9827555" y="1668850"/>
            <a:ext cx="1861995" cy="2330350"/>
          </a:xfrm>
          <a:prstGeom prst="rect">
            <a:avLst/>
          </a:prstGeom>
          <a:noFill/>
          <a:ln>
            <a:noFill/>
          </a:ln>
        </p:spPr>
      </p:pic>
      <p:pic>
        <p:nvPicPr>
          <p:cNvPr id="647" name="Google Shape;647;p62"/>
          <p:cNvPicPr preferRelativeResize="0"/>
          <p:nvPr/>
        </p:nvPicPr>
        <p:blipFill rotWithShape="1">
          <a:blip r:embed="rId4">
            <a:alphaModFix/>
          </a:blip>
          <a:srcRect b="39944" l="13194" r="47099" t="42843"/>
          <a:stretch/>
        </p:blipFill>
        <p:spPr>
          <a:xfrm>
            <a:off x="1424538" y="4113150"/>
            <a:ext cx="9826325" cy="2395999"/>
          </a:xfrm>
          <a:prstGeom prst="rect">
            <a:avLst/>
          </a:prstGeom>
          <a:noFill/>
          <a:ln cap="flat" cmpd="sng" w="9525">
            <a:solidFill>
              <a:schemeClr val="dk1"/>
            </a:solidFill>
            <a:prstDash val="solid"/>
            <a:round/>
            <a:headEnd len="sm" w="sm" type="none"/>
            <a:tailEnd len="sm" w="sm" type="none"/>
          </a:ln>
        </p:spPr>
      </p:pic>
      <p:sp>
        <p:nvSpPr>
          <p:cNvPr id="648" name="Google Shape;648;p62"/>
          <p:cNvSpPr/>
          <p:nvPr/>
        </p:nvSpPr>
        <p:spPr>
          <a:xfrm>
            <a:off x="2030650" y="4673600"/>
            <a:ext cx="963600" cy="1773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2"/>
          <p:cNvSpPr/>
          <p:nvPr/>
        </p:nvSpPr>
        <p:spPr>
          <a:xfrm>
            <a:off x="7922725" y="4315000"/>
            <a:ext cx="896400" cy="2330400"/>
          </a:xfrm>
          <a:prstGeom prst="rect">
            <a:avLst/>
          </a:prstGeom>
          <a:noFill/>
          <a:ln cap="flat" cmpd="sng" w="9525">
            <a:solidFill>
              <a:srgbClr val="8806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2"/>
          <p:cNvSpPr txBox="1"/>
          <p:nvPr/>
        </p:nvSpPr>
        <p:spPr>
          <a:xfrm>
            <a:off x="8777925" y="868900"/>
            <a:ext cx="1243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lt1"/>
              </a:solidFill>
            </a:endParaRPr>
          </a:p>
        </p:txBody>
      </p:sp>
      <p:sp>
        <p:nvSpPr>
          <p:cNvPr id="651" name="Google Shape;651;p62"/>
          <p:cNvSpPr txBox="1"/>
          <p:nvPr>
            <p:ph idx="1" type="body"/>
          </p:nvPr>
        </p:nvSpPr>
        <p:spPr>
          <a:xfrm>
            <a:off x="703550" y="1553325"/>
            <a:ext cx="8952000" cy="2494800"/>
          </a:xfrm>
          <a:prstGeom prst="rect">
            <a:avLst/>
          </a:prstGeom>
        </p:spPr>
        <p:txBody>
          <a:bodyPr anchorCtr="0" anchor="t" bIns="91425" lIns="91425" spcFirstLastPara="1" rIns="91425" wrap="square" tIns="91425">
            <a:normAutofit/>
          </a:bodyPr>
          <a:lstStyle/>
          <a:p>
            <a:pPr indent="-330200" lvl="0" marL="457200" rtl="0" algn="l">
              <a:lnSpc>
                <a:spcPct val="110000"/>
              </a:lnSpc>
              <a:spcBef>
                <a:spcPts val="0"/>
              </a:spcBef>
              <a:spcAft>
                <a:spcPts val="0"/>
              </a:spcAft>
              <a:buSzPts val="1600"/>
              <a:buChar char="❖"/>
            </a:pPr>
            <a:r>
              <a:rPr lang="en-US" sz="1600">
                <a:solidFill>
                  <a:srgbClr val="000000"/>
                </a:solidFill>
                <a:highlight>
                  <a:schemeClr val="lt1"/>
                </a:highlight>
              </a:rPr>
              <a:t>Take a look at the image on the right; this is the </a:t>
            </a:r>
            <a:r>
              <a:rPr b="1" lang="en-US" sz="1600">
                <a:solidFill>
                  <a:srgbClr val="000000"/>
                </a:solidFill>
                <a:highlight>
                  <a:schemeClr val="lt1"/>
                </a:highlight>
              </a:rPr>
              <a:t>employees </a:t>
            </a:r>
            <a:r>
              <a:rPr lang="en-US" sz="1600">
                <a:solidFill>
                  <a:srgbClr val="000000"/>
                </a:solidFill>
                <a:highlight>
                  <a:schemeClr val="lt1"/>
                </a:highlight>
              </a:rPr>
              <a:t>table from the classicmodels database.</a:t>
            </a:r>
            <a:endParaRPr sz="1600">
              <a:solidFill>
                <a:srgbClr val="000000"/>
              </a:solidFill>
              <a:highlight>
                <a:schemeClr val="lt1"/>
              </a:highlight>
            </a:endParaRPr>
          </a:p>
          <a:p>
            <a:pPr indent="-330200" lvl="0" marL="457200" rtl="0" algn="l">
              <a:lnSpc>
                <a:spcPct val="110000"/>
              </a:lnSpc>
              <a:spcBef>
                <a:spcPts val="1000"/>
              </a:spcBef>
              <a:spcAft>
                <a:spcPts val="0"/>
              </a:spcAft>
              <a:buSzPts val="1600"/>
              <a:buChar char="❖"/>
            </a:pPr>
            <a:r>
              <a:rPr lang="en-US" sz="1600">
                <a:solidFill>
                  <a:srgbClr val="000000"/>
                </a:solidFill>
                <a:highlight>
                  <a:schemeClr val="lt1"/>
                </a:highlight>
              </a:rPr>
              <a:t>The </a:t>
            </a:r>
            <a:r>
              <a:rPr b="1" lang="en-US" sz="1600">
                <a:solidFill>
                  <a:srgbClr val="000000"/>
                </a:solidFill>
              </a:rPr>
              <a:t>employees</a:t>
            </a:r>
            <a:r>
              <a:rPr b="1" lang="en-US" sz="1600">
                <a:solidFill>
                  <a:srgbClr val="000000"/>
                </a:solidFill>
                <a:highlight>
                  <a:schemeClr val="lt1"/>
                </a:highlight>
              </a:rPr>
              <a:t> </a:t>
            </a:r>
            <a:r>
              <a:rPr lang="en-US" sz="1600">
                <a:solidFill>
                  <a:srgbClr val="000000"/>
                </a:solidFill>
                <a:highlight>
                  <a:schemeClr val="lt1"/>
                </a:highlight>
              </a:rPr>
              <a:t>table stores not only employee data but also the organizational structure data. The </a:t>
            </a:r>
            <a:r>
              <a:rPr b="1" lang="en-US" sz="1600">
                <a:solidFill>
                  <a:srgbClr val="990000"/>
                </a:solidFill>
                <a:highlight>
                  <a:schemeClr val="lt1"/>
                </a:highlight>
              </a:rPr>
              <a:t>reportsTo </a:t>
            </a:r>
            <a:r>
              <a:rPr lang="en-US" sz="1600">
                <a:solidFill>
                  <a:srgbClr val="000000"/>
                </a:solidFill>
                <a:highlight>
                  <a:schemeClr val="lt1"/>
                </a:highlight>
              </a:rPr>
              <a:t>column is used to determine the manager id of an employee.</a:t>
            </a:r>
            <a:endParaRPr sz="1600">
              <a:solidFill>
                <a:srgbClr val="000000"/>
              </a:solidFill>
              <a:highlight>
                <a:schemeClr val="lt1"/>
              </a:highlight>
            </a:endParaRPr>
          </a:p>
          <a:p>
            <a:pPr indent="-330200" lvl="0" marL="457200" rtl="0" algn="l">
              <a:lnSpc>
                <a:spcPct val="110000"/>
              </a:lnSpc>
              <a:spcBef>
                <a:spcPts val="1000"/>
              </a:spcBef>
              <a:spcAft>
                <a:spcPts val="0"/>
              </a:spcAft>
              <a:buSzPts val="1600"/>
              <a:buChar char="❖"/>
            </a:pPr>
            <a:r>
              <a:rPr lang="en-US" sz="1600">
                <a:solidFill>
                  <a:srgbClr val="000000"/>
                </a:solidFill>
                <a:highlight>
                  <a:schemeClr val="lt1"/>
                </a:highlight>
              </a:rPr>
              <a:t>For example, </a:t>
            </a:r>
            <a:r>
              <a:rPr b="1" lang="en-US" sz="1600">
                <a:solidFill>
                  <a:srgbClr val="1155CC"/>
                </a:solidFill>
                <a:highlight>
                  <a:schemeClr val="lt1"/>
                </a:highlight>
              </a:rPr>
              <a:t>Patterson </a:t>
            </a:r>
            <a:r>
              <a:rPr lang="en-US" sz="1600">
                <a:solidFill>
                  <a:srgbClr val="000000"/>
                </a:solidFill>
                <a:highlight>
                  <a:schemeClr val="lt1"/>
                </a:highlight>
              </a:rPr>
              <a:t>reports to </a:t>
            </a:r>
            <a:r>
              <a:rPr b="1" lang="en-US" sz="1600">
                <a:solidFill>
                  <a:srgbClr val="38761D"/>
                </a:solidFill>
                <a:highlight>
                  <a:schemeClr val="lt1"/>
                </a:highlight>
              </a:rPr>
              <a:t>Murphy </a:t>
            </a:r>
            <a:r>
              <a:rPr lang="en-US" sz="1600">
                <a:solidFill>
                  <a:srgbClr val="000000"/>
                </a:solidFill>
                <a:highlight>
                  <a:schemeClr val="lt1"/>
                </a:highlight>
              </a:rPr>
              <a:t>because the value in the </a:t>
            </a:r>
            <a:r>
              <a:rPr b="1" lang="en-US" sz="1600">
                <a:solidFill>
                  <a:srgbClr val="990000"/>
                </a:solidFill>
                <a:highlight>
                  <a:schemeClr val="lt1"/>
                </a:highlight>
              </a:rPr>
              <a:t>reportsTo </a:t>
            </a:r>
            <a:r>
              <a:rPr lang="en-US" sz="1600">
                <a:solidFill>
                  <a:srgbClr val="000000"/>
                </a:solidFill>
                <a:highlight>
                  <a:schemeClr val="lt1"/>
                </a:highlight>
              </a:rPr>
              <a:t>column of </a:t>
            </a:r>
            <a:r>
              <a:rPr b="1" lang="en-US" sz="1600">
                <a:solidFill>
                  <a:srgbClr val="1155CC"/>
                </a:solidFill>
                <a:highlight>
                  <a:schemeClr val="lt1"/>
                </a:highlight>
              </a:rPr>
              <a:t>Patterson</a:t>
            </a:r>
            <a:r>
              <a:rPr b="1" lang="en-US" sz="1600">
                <a:solidFill>
                  <a:srgbClr val="006000"/>
                </a:solidFill>
                <a:highlight>
                  <a:schemeClr val="lt1"/>
                </a:highlight>
              </a:rPr>
              <a:t> </a:t>
            </a:r>
            <a:r>
              <a:rPr lang="en-US" sz="1600">
                <a:solidFill>
                  <a:srgbClr val="000000"/>
                </a:solidFill>
                <a:highlight>
                  <a:schemeClr val="lt1"/>
                </a:highlight>
              </a:rPr>
              <a:t>is 1002 (</a:t>
            </a:r>
            <a:r>
              <a:rPr b="1" lang="en-US" sz="1600">
                <a:solidFill>
                  <a:srgbClr val="38761D"/>
                </a:solidFill>
                <a:highlight>
                  <a:schemeClr val="lt1"/>
                </a:highlight>
              </a:rPr>
              <a:t>Murphy).</a:t>
            </a:r>
            <a:endParaRPr b="1" sz="1600">
              <a:solidFill>
                <a:srgbClr val="0B5394"/>
              </a:solidFill>
              <a:highlight>
                <a:schemeClr val="lt1"/>
              </a:highlight>
            </a:endParaRPr>
          </a:p>
          <a:p>
            <a:pPr indent="-330200" lvl="0" marL="457200" rtl="0" algn="l">
              <a:lnSpc>
                <a:spcPct val="110000"/>
              </a:lnSpc>
              <a:spcBef>
                <a:spcPts val="1000"/>
              </a:spcBef>
              <a:spcAft>
                <a:spcPts val="1000"/>
              </a:spcAft>
              <a:buSzPts val="1600"/>
              <a:buChar char="❖"/>
            </a:pPr>
            <a:r>
              <a:rPr b="1" lang="en-US" sz="1600">
                <a:solidFill>
                  <a:srgbClr val="38761D"/>
                </a:solidFill>
                <a:highlight>
                  <a:schemeClr val="lt1"/>
                </a:highlight>
              </a:rPr>
              <a:t>Murphy </a:t>
            </a:r>
            <a:r>
              <a:rPr lang="en-US" sz="1600">
                <a:solidFill>
                  <a:srgbClr val="000000"/>
                </a:solidFill>
                <a:highlight>
                  <a:schemeClr val="lt1"/>
                </a:highlight>
              </a:rPr>
              <a:t>has no manager, so the </a:t>
            </a:r>
            <a:r>
              <a:rPr b="1" lang="en-US" sz="1600">
                <a:solidFill>
                  <a:srgbClr val="990000"/>
                </a:solidFill>
                <a:highlight>
                  <a:schemeClr val="lt1"/>
                </a:highlight>
              </a:rPr>
              <a:t>reportsTo </a:t>
            </a:r>
            <a:r>
              <a:rPr lang="en-US" sz="1600">
                <a:solidFill>
                  <a:srgbClr val="000000"/>
                </a:solidFill>
                <a:highlight>
                  <a:schemeClr val="lt1"/>
                </a:highlight>
              </a:rPr>
              <a:t>column has a </a:t>
            </a:r>
            <a:r>
              <a:rPr b="1" lang="en-US" sz="1600">
                <a:solidFill>
                  <a:srgbClr val="000000"/>
                </a:solidFill>
                <a:highlight>
                  <a:schemeClr val="lt1"/>
                </a:highlight>
              </a:rPr>
              <a:t>NULL </a:t>
            </a:r>
            <a:r>
              <a:rPr lang="en-US" sz="1600">
                <a:solidFill>
                  <a:srgbClr val="000000"/>
                </a:solidFill>
                <a:highlight>
                  <a:schemeClr val="lt1"/>
                </a:highlight>
              </a:rPr>
              <a:t>value, as shown below:</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3"/>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100"/>
              <a:t>Example 1: </a:t>
            </a:r>
            <a:r>
              <a:rPr lang="en-US" sz="3100"/>
              <a:t>SELF JOIN</a:t>
            </a:r>
            <a:endParaRPr sz="3100"/>
          </a:p>
        </p:txBody>
      </p:sp>
      <p:sp>
        <p:nvSpPr>
          <p:cNvPr id="658" name="Google Shape;658;p63"/>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659" name="Google Shape;659;p63"/>
          <p:cNvSpPr txBox="1"/>
          <p:nvPr/>
        </p:nvSpPr>
        <p:spPr>
          <a:xfrm>
            <a:off x="1815275" y="6388850"/>
            <a:ext cx="220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continue…</a:t>
            </a:r>
            <a:endParaRPr b="1"/>
          </a:p>
        </p:txBody>
      </p:sp>
      <p:sp>
        <p:nvSpPr>
          <p:cNvPr id="660" name="Google Shape;660;p63"/>
          <p:cNvSpPr txBox="1"/>
          <p:nvPr/>
        </p:nvSpPr>
        <p:spPr>
          <a:xfrm>
            <a:off x="580500" y="2232250"/>
            <a:ext cx="10491000" cy="1443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000000"/>
                </a:solidFill>
                <a:latin typeface="Consolas"/>
                <a:ea typeface="Consolas"/>
                <a:cs typeface="Consolas"/>
                <a:sym typeface="Consolas"/>
              </a:rPr>
              <a:t>SELECT m.employeeNumber AS ManagerID,</a:t>
            </a:r>
            <a:r>
              <a:rPr lang="en-US" sz="1600">
                <a:solidFill>
                  <a:srgbClr val="000000"/>
                </a:solidFill>
                <a:highlight>
                  <a:srgbClr val="A4C2F4"/>
                </a:highlight>
                <a:latin typeface="Consolas"/>
                <a:ea typeface="Consolas"/>
                <a:cs typeface="Consolas"/>
                <a:sym typeface="Consolas"/>
              </a:rPr>
              <a:t> m.lastName AS Manager</a:t>
            </a:r>
            <a:r>
              <a:rPr lang="en-US" sz="1600">
                <a:solidFill>
                  <a:srgbClr val="000000"/>
                </a:solidFill>
                <a:latin typeface="Consolas"/>
                <a:ea typeface="Consolas"/>
                <a:cs typeface="Consolas"/>
                <a:sym typeface="Consolas"/>
              </a:rPr>
              <a:t>,  </a:t>
            </a:r>
            <a:r>
              <a:rPr lang="en-US" sz="1600">
                <a:solidFill>
                  <a:srgbClr val="000000"/>
                </a:solidFill>
                <a:highlight>
                  <a:srgbClr val="FCE5CD"/>
                </a:highlight>
                <a:latin typeface="Consolas"/>
                <a:ea typeface="Consolas"/>
                <a:cs typeface="Consolas"/>
                <a:sym typeface="Consolas"/>
              </a:rPr>
              <a:t>e.lastName AS 'employee'</a:t>
            </a:r>
            <a:r>
              <a:rPr lang="en-US" sz="1600">
                <a:solidFill>
                  <a:srgbClr val="000000"/>
                </a:solidFill>
                <a:latin typeface="Consolas"/>
                <a:ea typeface="Consolas"/>
                <a:cs typeface="Consolas"/>
                <a:sym typeface="Consolas"/>
              </a:rPr>
              <a:t>, e.employeeNumber AS EmployeeID</a:t>
            </a:r>
            <a:endParaRPr sz="1600">
              <a:solidFill>
                <a:srgbClr val="000000"/>
              </a:solidFill>
              <a:latin typeface="Consolas"/>
              <a:ea typeface="Consolas"/>
              <a:cs typeface="Consolas"/>
              <a:sym typeface="Consolas"/>
            </a:endParaRPr>
          </a:p>
          <a:p>
            <a:pPr indent="0" lvl="0" marL="0" rtl="0" algn="l">
              <a:spcBef>
                <a:spcPts val="0"/>
              </a:spcBef>
              <a:spcAft>
                <a:spcPts val="0"/>
              </a:spcAft>
              <a:buNone/>
            </a:pPr>
            <a:r>
              <a:rPr lang="en-US" sz="1600">
                <a:solidFill>
                  <a:srgbClr val="000000"/>
                </a:solidFill>
                <a:latin typeface="Consolas"/>
                <a:ea typeface="Consolas"/>
                <a:cs typeface="Consolas"/>
                <a:sym typeface="Consolas"/>
              </a:rPr>
              <a:t>FROM  </a:t>
            </a:r>
            <a:r>
              <a:rPr lang="en-US" sz="1600">
                <a:solidFill>
                  <a:srgbClr val="CC0000"/>
                </a:solidFill>
                <a:latin typeface="Consolas"/>
                <a:ea typeface="Consolas"/>
                <a:cs typeface="Consolas"/>
                <a:sym typeface="Consolas"/>
              </a:rPr>
              <a:t>employees e</a:t>
            </a:r>
            <a:endParaRPr sz="1600">
              <a:solidFill>
                <a:srgbClr val="CC0000"/>
              </a:solidFill>
              <a:latin typeface="Consolas"/>
              <a:ea typeface="Consolas"/>
              <a:cs typeface="Consolas"/>
              <a:sym typeface="Consolas"/>
            </a:endParaRPr>
          </a:p>
          <a:p>
            <a:pPr indent="0" lvl="0" marL="0" rtl="0" algn="l">
              <a:spcBef>
                <a:spcPts val="0"/>
              </a:spcBef>
              <a:spcAft>
                <a:spcPts val="0"/>
              </a:spcAft>
              <a:buNone/>
            </a:pPr>
            <a:r>
              <a:rPr b="1" lang="en-US" sz="1600">
                <a:solidFill>
                  <a:srgbClr val="A64D79"/>
                </a:solidFill>
                <a:latin typeface="Consolas"/>
                <a:ea typeface="Consolas"/>
                <a:cs typeface="Consolas"/>
                <a:sym typeface="Consolas"/>
              </a:rPr>
              <a:t>INNER JOIN</a:t>
            </a:r>
            <a:r>
              <a:rPr lang="en-US" sz="1600">
                <a:solidFill>
                  <a:srgbClr val="000000"/>
                </a:solidFill>
                <a:latin typeface="Consolas"/>
                <a:ea typeface="Consolas"/>
                <a:cs typeface="Consolas"/>
                <a:sym typeface="Consolas"/>
              </a:rPr>
              <a:t> </a:t>
            </a:r>
            <a:r>
              <a:rPr lang="en-US" sz="1600">
                <a:solidFill>
                  <a:srgbClr val="B45F06"/>
                </a:solidFill>
                <a:highlight>
                  <a:srgbClr val="FFFFFF"/>
                </a:highlight>
                <a:latin typeface="Century Gothic"/>
                <a:ea typeface="Century Gothic"/>
                <a:cs typeface="Century Gothic"/>
                <a:sym typeface="Century Gothic"/>
              </a:rPr>
              <a:t>employees m</a:t>
            </a:r>
            <a:r>
              <a:rPr lang="en-US" sz="1600">
                <a:solidFill>
                  <a:srgbClr val="000000"/>
                </a:solidFill>
                <a:latin typeface="Consolas"/>
                <a:ea typeface="Consolas"/>
                <a:cs typeface="Consolas"/>
                <a:sym typeface="Consolas"/>
              </a:rPr>
              <a:t> ON </a:t>
            </a:r>
            <a:r>
              <a:rPr lang="en-US" sz="1600">
                <a:solidFill>
                  <a:srgbClr val="000000"/>
                </a:solidFill>
                <a:highlight>
                  <a:srgbClr val="D9EAD3"/>
                </a:highlight>
                <a:latin typeface="Consolas"/>
                <a:ea typeface="Consolas"/>
                <a:cs typeface="Consolas"/>
                <a:sym typeface="Consolas"/>
              </a:rPr>
              <a:t>m.employeeNumber = e.reportsTo</a:t>
            </a:r>
            <a:endParaRPr sz="1600">
              <a:solidFill>
                <a:srgbClr val="000000"/>
              </a:solidFill>
              <a:highlight>
                <a:srgbClr val="D9EAD3"/>
              </a:highlight>
              <a:latin typeface="Consolas"/>
              <a:ea typeface="Consolas"/>
              <a:cs typeface="Consolas"/>
              <a:sym typeface="Consolas"/>
            </a:endParaRPr>
          </a:p>
          <a:p>
            <a:pPr indent="0" lvl="0" marL="0" rtl="0" algn="l">
              <a:spcBef>
                <a:spcPts val="0"/>
              </a:spcBef>
              <a:spcAft>
                <a:spcPts val="0"/>
              </a:spcAft>
              <a:buNone/>
            </a:pPr>
            <a:r>
              <a:rPr lang="en-US" sz="1600">
                <a:solidFill>
                  <a:srgbClr val="000000"/>
                </a:solidFill>
                <a:latin typeface="Consolas"/>
                <a:ea typeface="Consolas"/>
                <a:cs typeface="Consolas"/>
                <a:sym typeface="Consolas"/>
              </a:rPr>
              <a:t>ORDER BY m.employeeNumber;</a:t>
            </a:r>
            <a:endParaRPr sz="1600">
              <a:solidFill>
                <a:srgbClr val="000000"/>
              </a:solidFill>
              <a:latin typeface="Consolas"/>
              <a:ea typeface="Consolas"/>
              <a:cs typeface="Consolas"/>
              <a:sym typeface="Consolas"/>
            </a:endParaRPr>
          </a:p>
          <a:p>
            <a:pPr indent="0" lvl="0" marL="0" rtl="0" algn="l">
              <a:spcBef>
                <a:spcPts val="700"/>
              </a:spcBef>
              <a:spcAft>
                <a:spcPts val="0"/>
              </a:spcAft>
              <a:buNone/>
            </a:pPr>
            <a:r>
              <a:t/>
            </a:r>
            <a:endParaRPr sz="1600">
              <a:solidFill>
                <a:srgbClr val="000000"/>
              </a:solidFill>
              <a:latin typeface="Consolas"/>
              <a:ea typeface="Consolas"/>
              <a:cs typeface="Consolas"/>
              <a:sym typeface="Consolas"/>
            </a:endParaRPr>
          </a:p>
          <a:p>
            <a:pPr indent="0" lvl="0" marL="0" rtl="0" algn="l">
              <a:spcBef>
                <a:spcPts val="700"/>
              </a:spcBef>
              <a:spcAft>
                <a:spcPts val="0"/>
              </a:spcAft>
              <a:buNone/>
            </a:pPr>
            <a:r>
              <a:t/>
            </a:r>
            <a:endParaRPr sz="1700">
              <a:solidFill>
                <a:srgbClr val="000000"/>
              </a:solidFill>
              <a:latin typeface="Consolas"/>
              <a:ea typeface="Consolas"/>
              <a:cs typeface="Consolas"/>
              <a:sym typeface="Consolas"/>
            </a:endParaRPr>
          </a:p>
          <a:p>
            <a:pPr indent="0" lvl="0" marL="0" rtl="0" algn="l">
              <a:spcBef>
                <a:spcPts val="700"/>
              </a:spcBef>
              <a:spcAft>
                <a:spcPts val="0"/>
              </a:spcAft>
              <a:buNone/>
            </a:pPr>
            <a:r>
              <a:t/>
            </a:r>
            <a:endParaRPr sz="1500">
              <a:solidFill>
                <a:srgbClr val="000000"/>
              </a:solidFill>
              <a:latin typeface="Century Gothic"/>
              <a:ea typeface="Century Gothic"/>
              <a:cs typeface="Century Gothic"/>
              <a:sym typeface="Century Gothic"/>
            </a:endParaRPr>
          </a:p>
        </p:txBody>
      </p:sp>
      <p:sp>
        <p:nvSpPr>
          <p:cNvPr id="661" name="Google Shape;661;p63"/>
          <p:cNvSpPr txBox="1"/>
          <p:nvPr/>
        </p:nvSpPr>
        <p:spPr>
          <a:xfrm>
            <a:off x="504300" y="1677800"/>
            <a:ext cx="11183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t>You can use the SELF JOIN to determine who reports to whom; to do so, we can use the INNER JOIN.</a:t>
            </a:r>
            <a:endParaRPr sz="1700"/>
          </a:p>
        </p:txBody>
      </p:sp>
      <p:sp>
        <p:nvSpPr>
          <p:cNvPr id="662" name="Google Shape;662;p63"/>
          <p:cNvSpPr txBox="1"/>
          <p:nvPr/>
        </p:nvSpPr>
        <p:spPr>
          <a:xfrm>
            <a:off x="580500" y="3798800"/>
            <a:ext cx="6524700" cy="217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800">
                <a:solidFill>
                  <a:srgbClr val="000000"/>
                </a:solidFill>
                <a:highlight>
                  <a:srgbClr val="FFFFFF"/>
                </a:highlight>
              </a:rPr>
              <a:t>In this example, we referenced the </a:t>
            </a:r>
            <a:r>
              <a:rPr lang="en-US" sz="1800">
                <a:solidFill>
                  <a:srgbClr val="000000"/>
                </a:solidFill>
              </a:rPr>
              <a:t>employees </a:t>
            </a:r>
            <a:r>
              <a:rPr lang="en-US" sz="1800">
                <a:solidFill>
                  <a:srgbClr val="000000"/>
                </a:solidFill>
                <a:highlight>
                  <a:srgbClr val="FFFFFF"/>
                </a:highlight>
              </a:rPr>
              <a:t>table twice; once as </a:t>
            </a:r>
            <a:r>
              <a:rPr b="1" lang="en-US" sz="1800">
                <a:solidFill>
                  <a:srgbClr val="CC0000"/>
                </a:solidFill>
                <a:highlight>
                  <a:srgbClr val="FFFFFF"/>
                </a:highlight>
                <a:latin typeface="Century Gothic"/>
                <a:ea typeface="Century Gothic"/>
                <a:cs typeface="Century Gothic"/>
                <a:sym typeface="Century Gothic"/>
              </a:rPr>
              <a:t>e </a:t>
            </a:r>
            <a:r>
              <a:rPr lang="en-US" sz="1800">
                <a:solidFill>
                  <a:srgbClr val="000000"/>
                </a:solidFill>
                <a:highlight>
                  <a:srgbClr val="FFFFFF"/>
                </a:highlight>
              </a:rPr>
              <a:t>for the </a:t>
            </a:r>
            <a:r>
              <a:rPr b="1" i="1" lang="en-US" sz="1800">
                <a:solidFill>
                  <a:srgbClr val="0B5394"/>
                </a:solidFill>
                <a:highlight>
                  <a:srgbClr val="FFFFFF"/>
                </a:highlight>
              </a:rPr>
              <a:t>employees </a:t>
            </a:r>
            <a:r>
              <a:rPr lang="en-US" sz="1800">
                <a:solidFill>
                  <a:srgbClr val="000000"/>
                </a:solidFill>
                <a:highlight>
                  <a:srgbClr val="FFFFFF"/>
                </a:highlight>
              </a:rPr>
              <a:t>and the other as </a:t>
            </a:r>
            <a:r>
              <a:rPr b="1" lang="en-US" sz="1800">
                <a:solidFill>
                  <a:srgbClr val="B45F06"/>
                </a:solidFill>
                <a:highlight>
                  <a:srgbClr val="FFFFFF"/>
                </a:highlight>
              </a:rPr>
              <a:t>m </a:t>
            </a:r>
            <a:r>
              <a:rPr lang="en-US" sz="1800">
                <a:solidFill>
                  <a:srgbClr val="000000"/>
                </a:solidFill>
                <a:highlight>
                  <a:srgbClr val="FFFFFF"/>
                </a:highlight>
              </a:rPr>
              <a:t>for the </a:t>
            </a:r>
            <a:r>
              <a:rPr b="1" i="1" lang="en-US" sz="1800">
                <a:solidFill>
                  <a:srgbClr val="0B5394"/>
                </a:solidFill>
                <a:highlight>
                  <a:srgbClr val="FFFFFF"/>
                </a:highlight>
              </a:rPr>
              <a:t>managers</a:t>
            </a:r>
            <a:r>
              <a:rPr lang="en-US" sz="1800">
                <a:solidFill>
                  <a:srgbClr val="000000"/>
                </a:solidFill>
                <a:highlight>
                  <a:srgbClr val="FFFFFF"/>
                </a:highlight>
              </a:rPr>
              <a:t>. The JOIN predicate matches the employee and manager relationship using the values in the </a:t>
            </a:r>
            <a:r>
              <a:rPr lang="en-US" sz="1800">
                <a:solidFill>
                  <a:srgbClr val="000000"/>
                </a:solidFill>
                <a:highlight>
                  <a:srgbClr val="D9EAD3"/>
                </a:highlight>
                <a:latin typeface="Consolas"/>
                <a:ea typeface="Consolas"/>
                <a:cs typeface="Consolas"/>
                <a:sym typeface="Consolas"/>
              </a:rPr>
              <a:t>m.employeeNumber = e.reportsTo.</a:t>
            </a:r>
            <a:endParaRPr sz="1800">
              <a:solidFill>
                <a:srgbClr val="000000"/>
              </a:solidFill>
              <a:highlight>
                <a:srgbClr val="D9EAD3"/>
              </a:highlight>
              <a:latin typeface="Century Gothic"/>
              <a:ea typeface="Century Gothic"/>
              <a:cs typeface="Century Gothic"/>
              <a:sym typeface="Century Gothic"/>
            </a:endParaRPr>
          </a:p>
          <a:p>
            <a:pPr indent="0" lvl="0" marL="0" rtl="0" algn="l">
              <a:lnSpc>
                <a:spcPct val="115000"/>
              </a:lnSpc>
              <a:spcBef>
                <a:spcPts val="1200"/>
              </a:spcBef>
              <a:spcAft>
                <a:spcPts val="1200"/>
              </a:spcAft>
              <a:buNone/>
            </a:pPr>
            <a:r>
              <a:t/>
            </a:r>
            <a:endParaRPr sz="1600">
              <a:highlight>
                <a:srgbClr val="FFFFFF"/>
              </a:highlight>
              <a:latin typeface="Century Gothic"/>
              <a:ea typeface="Century Gothic"/>
              <a:cs typeface="Century Gothic"/>
              <a:sym typeface="Century Gothic"/>
            </a:endParaRPr>
          </a:p>
        </p:txBody>
      </p:sp>
      <p:pic>
        <p:nvPicPr>
          <p:cNvPr id="663" name="Google Shape;663;p63"/>
          <p:cNvPicPr preferRelativeResize="0"/>
          <p:nvPr/>
        </p:nvPicPr>
        <p:blipFill rotWithShape="1">
          <a:blip r:embed="rId3">
            <a:alphaModFix/>
          </a:blip>
          <a:srcRect b="22104" l="14776" r="70723" t="51385"/>
          <a:stretch/>
        </p:blipFill>
        <p:spPr>
          <a:xfrm>
            <a:off x="7331725" y="3262925"/>
            <a:ext cx="3160075" cy="3249725"/>
          </a:xfrm>
          <a:prstGeom prst="rect">
            <a:avLst/>
          </a:prstGeom>
          <a:noFill/>
          <a:ln cap="flat" cmpd="sng" w="9525">
            <a:solidFill>
              <a:srgbClr val="0E5580"/>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4"/>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100"/>
              <a:t>Example 1: SELF JOIN </a:t>
            </a:r>
            <a:r>
              <a:rPr b="0" lang="en-US" sz="2900"/>
              <a:t>(continued)</a:t>
            </a:r>
            <a:endParaRPr b="0" sz="2900"/>
          </a:p>
        </p:txBody>
      </p:sp>
      <p:sp>
        <p:nvSpPr>
          <p:cNvPr id="670" name="Google Shape;670;p64"/>
          <p:cNvSpPr txBox="1"/>
          <p:nvPr>
            <p:ph idx="1" type="body"/>
          </p:nvPr>
        </p:nvSpPr>
        <p:spPr>
          <a:xfrm>
            <a:off x="698500" y="1720800"/>
            <a:ext cx="10915500" cy="107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b="1" lang="en-US">
                <a:highlight>
                  <a:srgbClr val="FFFFFF"/>
                </a:highlight>
              </a:rPr>
              <a:t>Note:</a:t>
            </a:r>
            <a:r>
              <a:rPr lang="en-US">
                <a:highlight>
                  <a:srgbClr val="FFFFFF"/>
                </a:highlight>
              </a:rPr>
              <a:t> in the previous image that t</a:t>
            </a:r>
            <a:r>
              <a:rPr lang="en-US">
                <a:highlight>
                  <a:srgbClr val="FFFFFF"/>
                </a:highlight>
              </a:rPr>
              <a:t>he </a:t>
            </a:r>
            <a:r>
              <a:rPr b="1" i="1" lang="en-US">
                <a:solidFill>
                  <a:srgbClr val="0B5394"/>
                </a:solidFill>
                <a:highlight>
                  <a:srgbClr val="FFFFFF"/>
                </a:highlight>
              </a:rPr>
              <a:t>employees </a:t>
            </a:r>
            <a:r>
              <a:rPr lang="en-US">
                <a:highlight>
                  <a:srgbClr val="FFFFFF"/>
                </a:highlight>
              </a:rPr>
              <a:t>column does not include </a:t>
            </a:r>
            <a:r>
              <a:rPr b="1" lang="en-US" sz="1700">
                <a:solidFill>
                  <a:srgbClr val="38761D"/>
                </a:solidFill>
                <a:highlight>
                  <a:srgbClr val="FFFFFF"/>
                </a:highlight>
              </a:rPr>
              <a:t>Murphy</a:t>
            </a:r>
            <a:r>
              <a:rPr lang="en-US">
                <a:highlight>
                  <a:srgbClr val="FFFFFF"/>
                </a:highlight>
              </a:rPr>
              <a:t>; this is because of the </a:t>
            </a:r>
            <a:r>
              <a:rPr lang="en-US">
                <a:highlight>
                  <a:srgbClr val="FFFFFF"/>
                </a:highlight>
                <a:uFill>
                  <a:noFill/>
                </a:uFill>
                <a:hlinkClick r:id="rId3"/>
              </a:rPr>
              <a:t>INNER JOIN</a:t>
            </a:r>
            <a:r>
              <a:rPr lang="en-US">
                <a:highlight>
                  <a:srgbClr val="FFFFFF"/>
                </a:highlight>
              </a:rPr>
              <a:t> effect. If you replace </a:t>
            </a:r>
            <a:r>
              <a:rPr lang="en-US" sz="1900"/>
              <a:t>the </a:t>
            </a:r>
            <a:r>
              <a:rPr b="1" i="1" lang="en-US">
                <a:highlight>
                  <a:srgbClr val="FFFFFF"/>
                </a:highlight>
                <a:uFill>
                  <a:noFill/>
                </a:uFill>
                <a:hlinkClick r:id="rId4"/>
              </a:rPr>
              <a:t>INNER JOIN</a:t>
            </a:r>
            <a:r>
              <a:rPr b="1" i="1" lang="en-US">
                <a:highlight>
                  <a:srgbClr val="FFFFFF"/>
                </a:highlight>
              </a:rPr>
              <a:t> clause by the </a:t>
            </a:r>
            <a:r>
              <a:rPr b="1" i="1" lang="en-US">
                <a:highlight>
                  <a:srgbClr val="FFFFFF"/>
                </a:highlight>
                <a:uFill>
                  <a:noFill/>
                </a:uFill>
                <a:hlinkClick r:id="rId5"/>
              </a:rPr>
              <a:t>LEFT JOIN</a:t>
            </a:r>
            <a:r>
              <a:rPr b="1" i="1" lang="en-US">
                <a:highlight>
                  <a:srgbClr val="FFFFFF"/>
                </a:highlight>
              </a:rPr>
              <a:t> </a:t>
            </a:r>
            <a:r>
              <a:rPr lang="en-US">
                <a:highlight>
                  <a:srgbClr val="FFFFFF"/>
                </a:highlight>
              </a:rPr>
              <a:t>clause as shown in the following query, you will get the result set that includes </a:t>
            </a:r>
            <a:r>
              <a:rPr b="1" lang="en-US" sz="1700">
                <a:solidFill>
                  <a:srgbClr val="38761D"/>
                </a:solidFill>
                <a:highlight>
                  <a:srgbClr val="FFFFFF"/>
                </a:highlight>
              </a:rPr>
              <a:t>Murphy </a:t>
            </a:r>
            <a:r>
              <a:rPr lang="en-US">
                <a:highlight>
                  <a:srgbClr val="FFFFFF"/>
                </a:highlight>
              </a:rPr>
              <a:t>in the employee column:</a:t>
            </a:r>
            <a:endParaRPr sz="1700"/>
          </a:p>
        </p:txBody>
      </p:sp>
      <p:sp>
        <p:nvSpPr>
          <p:cNvPr id="671" name="Google Shape;671;p64"/>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672" name="Google Shape;672;p64"/>
          <p:cNvSpPr txBox="1"/>
          <p:nvPr/>
        </p:nvSpPr>
        <p:spPr>
          <a:xfrm>
            <a:off x="857600" y="3038325"/>
            <a:ext cx="6133500" cy="2277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Consolas"/>
                <a:ea typeface="Consolas"/>
                <a:cs typeface="Consolas"/>
                <a:sym typeface="Consolas"/>
              </a:rPr>
              <a:t>SELECT   m.employeeNumber as ManagerID,   m.lastName manager,  e.lastName employee, e.employeeNumber as EmployeeID</a:t>
            </a:r>
            <a:endParaRPr sz="1700">
              <a:latin typeface="Consolas"/>
              <a:ea typeface="Consolas"/>
              <a:cs typeface="Consolas"/>
              <a:sym typeface="Consolas"/>
            </a:endParaRPr>
          </a:p>
          <a:p>
            <a:pPr indent="0" lvl="0" marL="0" rtl="0" algn="l">
              <a:spcBef>
                <a:spcPts val="0"/>
              </a:spcBef>
              <a:spcAft>
                <a:spcPts val="0"/>
              </a:spcAft>
              <a:buNone/>
            </a:pPr>
            <a:r>
              <a:rPr lang="en-US" sz="1700">
                <a:latin typeface="Consolas"/>
                <a:ea typeface="Consolas"/>
                <a:cs typeface="Consolas"/>
                <a:sym typeface="Consolas"/>
              </a:rPr>
              <a:t>FROM employees e</a:t>
            </a:r>
            <a:endParaRPr sz="1700">
              <a:latin typeface="Consolas"/>
              <a:ea typeface="Consolas"/>
              <a:cs typeface="Consolas"/>
              <a:sym typeface="Consolas"/>
            </a:endParaRPr>
          </a:p>
          <a:p>
            <a:pPr indent="0" lvl="0" marL="0" rtl="0" algn="l">
              <a:spcBef>
                <a:spcPts val="0"/>
              </a:spcBef>
              <a:spcAft>
                <a:spcPts val="0"/>
              </a:spcAft>
              <a:buNone/>
            </a:pPr>
            <a:r>
              <a:rPr b="1" lang="en-US" sz="1700">
                <a:solidFill>
                  <a:srgbClr val="990000"/>
                </a:solidFill>
                <a:latin typeface="Consolas"/>
                <a:ea typeface="Consolas"/>
                <a:cs typeface="Consolas"/>
                <a:sym typeface="Consolas"/>
              </a:rPr>
              <a:t>LEFT JOIN</a:t>
            </a:r>
            <a:r>
              <a:rPr lang="en-US" sz="1700">
                <a:latin typeface="Consolas"/>
                <a:ea typeface="Consolas"/>
                <a:cs typeface="Consolas"/>
                <a:sym typeface="Consolas"/>
              </a:rPr>
              <a:t> employees m </a:t>
            </a:r>
            <a:endParaRPr sz="1700">
              <a:latin typeface="Consolas"/>
              <a:ea typeface="Consolas"/>
              <a:cs typeface="Consolas"/>
              <a:sym typeface="Consolas"/>
            </a:endParaRPr>
          </a:p>
          <a:p>
            <a:pPr indent="0" lvl="0" marL="0" rtl="0" algn="l">
              <a:spcBef>
                <a:spcPts val="0"/>
              </a:spcBef>
              <a:spcAft>
                <a:spcPts val="0"/>
              </a:spcAft>
              <a:buNone/>
            </a:pPr>
            <a:r>
              <a:rPr lang="en-US" sz="1700">
                <a:latin typeface="Consolas"/>
                <a:ea typeface="Consolas"/>
                <a:cs typeface="Consolas"/>
                <a:sym typeface="Consolas"/>
              </a:rPr>
              <a:t>ON m.employeeNumber = e.reportsTo</a:t>
            </a:r>
            <a:endParaRPr sz="1700">
              <a:latin typeface="Consolas"/>
              <a:ea typeface="Consolas"/>
              <a:cs typeface="Consolas"/>
              <a:sym typeface="Consolas"/>
            </a:endParaRPr>
          </a:p>
          <a:p>
            <a:pPr indent="0" lvl="0" marL="0" rtl="0" algn="l">
              <a:spcBef>
                <a:spcPts val="0"/>
              </a:spcBef>
              <a:spcAft>
                <a:spcPts val="0"/>
              </a:spcAft>
              <a:buNone/>
            </a:pPr>
            <a:r>
              <a:rPr lang="en-US" sz="1700">
                <a:latin typeface="Consolas"/>
                <a:ea typeface="Consolas"/>
                <a:cs typeface="Consolas"/>
                <a:sym typeface="Consolas"/>
              </a:rPr>
              <a:t>ORDER BY manager;</a:t>
            </a:r>
            <a:endParaRPr sz="1700">
              <a:latin typeface="Consolas"/>
              <a:ea typeface="Consolas"/>
              <a:cs typeface="Consolas"/>
              <a:sym typeface="Consolas"/>
            </a:endParaRPr>
          </a:p>
          <a:p>
            <a:pPr indent="0" lvl="0" marL="0" rtl="0" algn="l">
              <a:spcBef>
                <a:spcPts val="0"/>
              </a:spcBef>
              <a:spcAft>
                <a:spcPts val="0"/>
              </a:spcAft>
              <a:buNone/>
            </a:pPr>
            <a:r>
              <a:t/>
            </a:r>
            <a:endParaRPr sz="1700">
              <a:latin typeface="Consolas"/>
              <a:ea typeface="Consolas"/>
              <a:cs typeface="Consolas"/>
              <a:sym typeface="Consolas"/>
            </a:endParaRPr>
          </a:p>
        </p:txBody>
      </p:sp>
      <p:pic>
        <p:nvPicPr>
          <p:cNvPr id="673" name="Google Shape;673;p64"/>
          <p:cNvPicPr preferRelativeResize="0"/>
          <p:nvPr/>
        </p:nvPicPr>
        <p:blipFill rotWithShape="1">
          <a:blip r:embed="rId6">
            <a:alphaModFix/>
          </a:blip>
          <a:srcRect b="22007" l="14728" r="70483" t="51028"/>
          <a:stretch/>
        </p:blipFill>
        <p:spPr>
          <a:xfrm>
            <a:off x="7311475" y="3038325"/>
            <a:ext cx="3059923" cy="313802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65"/>
          <p:cNvSpPr txBox="1"/>
          <p:nvPr>
            <p:ph type="title"/>
          </p:nvPr>
        </p:nvSpPr>
        <p:spPr>
          <a:xfrm>
            <a:off x="438625" y="973675"/>
            <a:ext cx="109518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100"/>
              <a:t>Example 2: SELF JOIN - Compare Successive Rows</a:t>
            </a:r>
            <a:endParaRPr sz="2900"/>
          </a:p>
        </p:txBody>
      </p:sp>
      <p:sp>
        <p:nvSpPr>
          <p:cNvPr id="680" name="Google Shape;680;p65"/>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pic>
        <p:nvPicPr>
          <p:cNvPr descr="MySQL Self Join cutomers located in the same city" id="681" name="Google Shape;681;p65" title="MySQL Self Join cutomers located in the same city"/>
          <p:cNvPicPr preferRelativeResize="0"/>
          <p:nvPr/>
        </p:nvPicPr>
        <p:blipFill>
          <a:blip r:embed="rId3">
            <a:alphaModFix/>
          </a:blip>
          <a:stretch>
            <a:fillRect/>
          </a:stretch>
        </p:blipFill>
        <p:spPr>
          <a:xfrm>
            <a:off x="7065225" y="2540300"/>
            <a:ext cx="4632525" cy="3371250"/>
          </a:xfrm>
          <a:prstGeom prst="rect">
            <a:avLst/>
          </a:prstGeom>
          <a:noFill/>
          <a:ln>
            <a:noFill/>
          </a:ln>
        </p:spPr>
      </p:pic>
      <p:sp>
        <p:nvSpPr>
          <p:cNvPr id="682" name="Google Shape;682;p65"/>
          <p:cNvSpPr txBox="1"/>
          <p:nvPr/>
        </p:nvSpPr>
        <p:spPr>
          <a:xfrm>
            <a:off x="580800" y="2405125"/>
            <a:ext cx="5648400" cy="1826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000000"/>
                </a:solidFill>
                <a:latin typeface="Consolas"/>
                <a:ea typeface="Consolas"/>
                <a:cs typeface="Consolas"/>
                <a:sym typeface="Consolas"/>
              </a:rPr>
              <a:t>SELECT c1.city, c1.customerName, c2.customerName</a:t>
            </a:r>
            <a:endParaRPr sz="1600">
              <a:solidFill>
                <a:srgbClr val="000000"/>
              </a:solidFill>
              <a:latin typeface="Consolas"/>
              <a:ea typeface="Consolas"/>
              <a:cs typeface="Consolas"/>
              <a:sym typeface="Consolas"/>
            </a:endParaRPr>
          </a:p>
          <a:p>
            <a:pPr indent="0" lvl="0" marL="0" rtl="0" algn="l">
              <a:spcBef>
                <a:spcPts val="0"/>
              </a:spcBef>
              <a:spcAft>
                <a:spcPts val="0"/>
              </a:spcAft>
              <a:buNone/>
            </a:pPr>
            <a:r>
              <a:rPr lang="en-US" sz="1600">
                <a:solidFill>
                  <a:srgbClr val="000000"/>
                </a:solidFill>
                <a:latin typeface="Consolas"/>
                <a:ea typeface="Consolas"/>
                <a:cs typeface="Consolas"/>
                <a:sym typeface="Consolas"/>
              </a:rPr>
              <a:t>FROM customers c1</a:t>
            </a:r>
            <a:endParaRPr sz="1600">
              <a:solidFill>
                <a:srgbClr val="000000"/>
              </a:solidFill>
              <a:latin typeface="Consolas"/>
              <a:ea typeface="Consolas"/>
              <a:cs typeface="Consolas"/>
              <a:sym typeface="Consolas"/>
            </a:endParaRPr>
          </a:p>
          <a:p>
            <a:pPr indent="0" lvl="0" marL="0" rtl="0" algn="l">
              <a:spcBef>
                <a:spcPts val="0"/>
              </a:spcBef>
              <a:spcAft>
                <a:spcPts val="0"/>
              </a:spcAft>
              <a:buNone/>
            </a:pPr>
            <a:r>
              <a:rPr lang="en-US" sz="1600">
                <a:solidFill>
                  <a:srgbClr val="000000"/>
                </a:solidFill>
                <a:latin typeface="Consolas"/>
                <a:ea typeface="Consolas"/>
                <a:cs typeface="Consolas"/>
                <a:sym typeface="Consolas"/>
              </a:rPr>
              <a:t>INNER JOIN customers c2 </a:t>
            </a:r>
            <a:endParaRPr sz="1600">
              <a:solidFill>
                <a:srgbClr val="000000"/>
              </a:solidFill>
              <a:latin typeface="Consolas"/>
              <a:ea typeface="Consolas"/>
              <a:cs typeface="Consolas"/>
              <a:sym typeface="Consolas"/>
            </a:endParaRPr>
          </a:p>
          <a:p>
            <a:pPr indent="0" lvl="0" marL="0" rtl="0" algn="l">
              <a:spcBef>
                <a:spcPts val="0"/>
              </a:spcBef>
              <a:spcAft>
                <a:spcPts val="0"/>
              </a:spcAft>
              <a:buNone/>
            </a:pPr>
            <a:r>
              <a:rPr lang="en-US" sz="1600">
                <a:solidFill>
                  <a:srgbClr val="000000"/>
                </a:solidFill>
                <a:latin typeface="Consolas"/>
                <a:ea typeface="Consolas"/>
                <a:cs typeface="Consolas"/>
                <a:sym typeface="Consolas"/>
              </a:rPr>
              <a:t>  ON c1.city = c2.city</a:t>
            </a:r>
            <a:endParaRPr sz="1600">
              <a:solidFill>
                <a:srgbClr val="000000"/>
              </a:solidFill>
              <a:latin typeface="Consolas"/>
              <a:ea typeface="Consolas"/>
              <a:cs typeface="Consolas"/>
              <a:sym typeface="Consolas"/>
            </a:endParaRPr>
          </a:p>
          <a:p>
            <a:pPr indent="0" lvl="0" marL="0" rtl="0" algn="l">
              <a:spcBef>
                <a:spcPts val="0"/>
              </a:spcBef>
              <a:spcAft>
                <a:spcPts val="0"/>
              </a:spcAft>
              <a:buNone/>
            </a:pPr>
            <a:r>
              <a:rPr lang="en-US" sz="1600">
                <a:solidFill>
                  <a:srgbClr val="000000"/>
                </a:solidFill>
                <a:latin typeface="Consolas"/>
                <a:ea typeface="Consolas"/>
                <a:cs typeface="Consolas"/>
                <a:sym typeface="Consolas"/>
              </a:rPr>
              <a:t>  AND c1.customername &gt; c2.customerName</a:t>
            </a:r>
            <a:endParaRPr sz="1600">
              <a:solidFill>
                <a:srgbClr val="000000"/>
              </a:solidFill>
              <a:latin typeface="Consolas"/>
              <a:ea typeface="Consolas"/>
              <a:cs typeface="Consolas"/>
              <a:sym typeface="Consolas"/>
            </a:endParaRPr>
          </a:p>
          <a:p>
            <a:pPr indent="0" lvl="0" marL="0" rtl="0" algn="l">
              <a:spcBef>
                <a:spcPts val="0"/>
              </a:spcBef>
              <a:spcAft>
                <a:spcPts val="0"/>
              </a:spcAft>
              <a:buNone/>
            </a:pPr>
            <a:r>
              <a:rPr lang="en-US" sz="1600">
                <a:solidFill>
                  <a:srgbClr val="000000"/>
                </a:solidFill>
                <a:latin typeface="Consolas"/>
                <a:ea typeface="Consolas"/>
                <a:cs typeface="Consolas"/>
                <a:sym typeface="Consolas"/>
              </a:rPr>
              <a:t>ORDER BY c1.city;</a:t>
            </a:r>
            <a:endParaRPr sz="1600">
              <a:solidFill>
                <a:srgbClr val="000000"/>
              </a:solidFill>
              <a:latin typeface="Consolas"/>
              <a:ea typeface="Consolas"/>
              <a:cs typeface="Consolas"/>
              <a:sym typeface="Consolas"/>
            </a:endParaRPr>
          </a:p>
          <a:p>
            <a:pPr indent="0" lvl="0" marL="0" rtl="0" algn="l">
              <a:spcBef>
                <a:spcPts val="700"/>
              </a:spcBef>
              <a:spcAft>
                <a:spcPts val="0"/>
              </a:spcAft>
              <a:buNone/>
            </a:pPr>
            <a:r>
              <a:t/>
            </a:r>
            <a:endParaRPr sz="1500">
              <a:solidFill>
                <a:srgbClr val="000000"/>
              </a:solidFill>
              <a:latin typeface="Century Gothic"/>
              <a:ea typeface="Century Gothic"/>
              <a:cs typeface="Century Gothic"/>
              <a:sym typeface="Century Gothic"/>
            </a:endParaRPr>
          </a:p>
        </p:txBody>
      </p:sp>
      <p:sp>
        <p:nvSpPr>
          <p:cNvPr id="683" name="Google Shape;683;p65"/>
          <p:cNvSpPr txBox="1"/>
          <p:nvPr/>
        </p:nvSpPr>
        <p:spPr>
          <a:xfrm>
            <a:off x="494250" y="1666225"/>
            <a:ext cx="11203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000000"/>
                </a:solidFill>
                <a:highlight>
                  <a:srgbClr val="FFFFFF"/>
                </a:highlight>
              </a:rPr>
              <a:t>By using the </a:t>
            </a:r>
            <a:r>
              <a:rPr b="1" lang="en-US" sz="1800">
                <a:solidFill>
                  <a:srgbClr val="B45F06"/>
                </a:solidFill>
                <a:highlight>
                  <a:srgbClr val="FFFFFF"/>
                </a:highlight>
              </a:rPr>
              <a:t>SELF JOIN</a:t>
            </a:r>
            <a:r>
              <a:rPr lang="en-US" sz="1800">
                <a:solidFill>
                  <a:srgbClr val="000000"/>
                </a:solidFill>
                <a:highlight>
                  <a:srgbClr val="FFFFFF"/>
                </a:highlight>
              </a:rPr>
              <a:t>, you can display a list of customers who are located in the same city by joining the </a:t>
            </a:r>
            <a:r>
              <a:rPr lang="en-US" sz="1700">
                <a:solidFill>
                  <a:srgbClr val="000000"/>
                </a:solidFill>
              </a:rPr>
              <a:t>customers</a:t>
            </a:r>
            <a:r>
              <a:rPr lang="en-US" sz="1800">
                <a:solidFill>
                  <a:srgbClr val="000000"/>
                </a:solidFill>
                <a:highlight>
                  <a:srgbClr val="FFFFFF"/>
                </a:highlight>
              </a:rPr>
              <a:t> table to itself.</a:t>
            </a:r>
            <a:endParaRPr sz="2000"/>
          </a:p>
        </p:txBody>
      </p:sp>
      <p:sp>
        <p:nvSpPr>
          <p:cNvPr id="684" name="Google Shape;684;p65"/>
          <p:cNvSpPr txBox="1"/>
          <p:nvPr/>
        </p:nvSpPr>
        <p:spPr>
          <a:xfrm>
            <a:off x="580800" y="4337575"/>
            <a:ext cx="6257700" cy="19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t>In this example, the table customer is joined to itself using the following JOIN conditions:</a:t>
            </a:r>
            <a:endParaRPr sz="2000">
              <a:highlight>
                <a:srgbClr val="FFFFFF"/>
              </a:highlight>
              <a:latin typeface="Century Gothic"/>
              <a:ea typeface="Century Gothic"/>
              <a:cs typeface="Century Gothic"/>
              <a:sym typeface="Century Gothic"/>
            </a:endParaRPr>
          </a:p>
          <a:p>
            <a:pPr indent="-342900" lvl="0" marL="457200" rtl="0" algn="l">
              <a:lnSpc>
                <a:spcPct val="100000"/>
              </a:lnSpc>
              <a:spcBef>
                <a:spcPts val="0"/>
              </a:spcBef>
              <a:spcAft>
                <a:spcPts val="0"/>
              </a:spcAft>
              <a:buSzPts val="1800"/>
              <a:buFont typeface="Century Gothic"/>
              <a:buChar char="●"/>
            </a:pPr>
            <a:r>
              <a:rPr lang="en-US" sz="1800">
                <a:highlight>
                  <a:srgbClr val="FCE5CD"/>
                </a:highlight>
                <a:latin typeface="Consolas"/>
                <a:ea typeface="Consolas"/>
                <a:cs typeface="Consolas"/>
                <a:sym typeface="Consolas"/>
              </a:rPr>
              <a:t>c1.city = c2.city</a:t>
            </a:r>
            <a:r>
              <a:rPr lang="en-US" sz="1800">
                <a:highlight>
                  <a:srgbClr val="FCE5CD"/>
                </a:highlight>
                <a:latin typeface="Century Gothic"/>
                <a:ea typeface="Century Gothic"/>
                <a:cs typeface="Century Gothic"/>
                <a:sym typeface="Century Gothic"/>
              </a:rPr>
              <a:t>  </a:t>
            </a:r>
            <a:r>
              <a:rPr lang="en-US" sz="1800">
                <a:highlight>
                  <a:srgbClr val="FFFFFF"/>
                </a:highlight>
              </a:rPr>
              <a:t>makes sure that both customers have the same city.</a:t>
            </a:r>
            <a:endParaRPr sz="1800">
              <a:highlight>
                <a:srgbClr val="FFFFFF"/>
              </a:highlight>
            </a:endParaRPr>
          </a:p>
          <a:p>
            <a:pPr indent="-342900" lvl="0" marL="457200" rtl="0" algn="l">
              <a:lnSpc>
                <a:spcPct val="100000"/>
              </a:lnSpc>
              <a:spcBef>
                <a:spcPts val="600"/>
              </a:spcBef>
              <a:spcAft>
                <a:spcPts val="600"/>
              </a:spcAft>
              <a:buSzPts val="1800"/>
              <a:buFont typeface="Century Gothic"/>
              <a:buChar char="●"/>
            </a:pPr>
            <a:r>
              <a:rPr lang="en-US" sz="1800">
                <a:highlight>
                  <a:srgbClr val="FFF2CC"/>
                </a:highlight>
                <a:latin typeface="Consolas"/>
                <a:ea typeface="Consolas"/>
                <a:cs typeface="Consolas"/>
                <a:sym typeface="Consolas"/>
              </a:rPr>
              <a:t>c.customerName &gt; c2.customerName </a:t>
            </a:r>
            <a:r>
              <a:rPr lang="en-US" sz="1800">
                <a:highlight>
                  <a:srgbClr val="FFFFFF"/>
                </a:highlight>
              </a:rPr>
              <a:t>ensures that no same customer is included.</a:t>
            </a:r>
            <a:endParaRPr sz="1800">
              <a:highlight>
                <a:srgbClr val="FFFFFF"/>
              </a:high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66"/>
          <p:cNvSpPr txBox="1"/>
          <p:nvPr/>
        </p:nvSpPr>
        <p:spPr>
          <a:xfrm>
            <a:off x="609562" y="273423"/>
            <a:ext cx="10971900" cy="1144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5300"/>
              <a:buFont typeface="Arial"/>
              <a:buNone/>
            </a:pPr>
            <a:r>
              <a:t/>
            </a:r>
            <a:endParaRPr b="0" i="0" sz="5300" u="none" cap="none" strike="noStrike">
              <a:solidFill>
                <a:srgbClr val="FFFFFF"/>
              </a:solidFill>
              <a:latin typeface="Arial"/>
              <a:ea typeface="Arial"/>
              <a:cs typeface="Arial"/>
              <a:sym typeface="Arial"/>
            </a:endParaRPr>
          </a:p>
        </p:txBody>
      </p:sp>
      <p:sp>
        <p:nvSpPr>
          <p:cNvPr id="690" name="Google Shape;690;p66"/>
          <p:cNvSpPr txBox="1"/>
          <p:nvPr/>
        </p:nvSpPr>
        <p:spPr>
          <a:xfrm>
            <a:off x="2707450" y="3678025"/>
            <a:ext cx="6776100" cy="738900"/>
          </a:xfrm>
          <a:prstGeom prst="rect">
            <a:avLst/>
          </a:prstGeom>
          <a:solidFill>
            <a:srgbClr val="FFF7EE"/>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lang="en-US" sz="1800">
                <a:latin typeface="Consolas"/>
                <a:ea typeface="Consolas"/>
                <a:cs typeface="Consolas"/>
                <a:sym typeface="Consolas"/>
              </a:rPr>
              <a:t>Notice: MySQL </a:t>
            </a:r>
            <a:r>
              <a:rPr i="1" lang="en-US" sz="1800" u="sng">
                <a:latin typeface="Consolas"/>
                <a:ea typeface="Consolas"/>
                <a:cs typeface="Consolas"/>
                <a:sym typeface="Consolas"/>
              </a:rPr>
              <a:t>does not</a:t>
            </a:r>
            <a:r>
              <a:rPr lang="en-US" sz="1800">
                <a:latin typeface="Consolas"/>
                <a:ea typeface="Consolas"/>
                <a:cs typeface="Consolas"/>
                <a:sym typeface="Consolas"/>
              </a:rPr>
              <a:t> support FULL JOIN, but the same result is achieved using </a:t>
            </a:r>
            <a:r>
              <a:rPr b="1" lang="en-US" sz="1800">
                <a:latin typeface="Consolas"/>
                <a:ea typeface="Consolas"/>
                <a:cs typeface="Consolas"/>
                <a:sym typeface="Consolas"/>
              </a:rPr>
              <a:t>UNION</a:t>
            </a:r>
            <a:r>
              <a:rPr lang="en-US" sz="1800">
                <a:latin typeface="Consolas"/>
                <a:ea typeface="Consolas"/>
                <a:cs typeface="Consolas"/>
                <a:sym typeface="Consolas"/>
              </a:rPr>
              <a:t> operator.</a:t>
            </a:r>
            <a:endParaRPr sz="1800">
              <a:solidFill>
                <a:schemeClr val="dk1"/>
              </a:solidFill>
              <a:latin typeface="Consolas"/>
              <a:ea typeface="Consolas"/>
              <a:cs typeface="Consolas"/>
              <a:sym typeface="Consolas"/>
            </a:endParaRPr>
          </a:p>
        </p:txBody>
      </p:sp>
      <p:sp>
        <p:nvSpPr>
          <p:cNvPr id="691" name="Google Shape;691;p66"/>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100"/>
              <a:t>Overview of FULL JOIN Clause</a:t>
            </a:r>
            <a:endParaRPr sz="3100"/>
          </a:p>
        </p:txBody>
      </p:sp>
      <p:sp>
        <p:nvSpPr>
          <p:cNvPr id="692" name="Google Shape;692;p66"/>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693" name="Google Shape;693;p66"/>
          <p:cNvSpPr txBox="1"/>
          <p:nvPr>
            <p:ph idx="1" type="body"/>
          </p:nvPr>
        </p:nvSpPr>
        <p:spPr>
          <a:xfrm>
            <a:off x="698500" y="1720800"/>
            <a:ext cx="10915500" cy="144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2200"/>
              <a:buFont typeface="Arial"/>
              <a:buNone/>
            </a:pPr>
            <a:r>
              <a:rPr lang="en-US">
                <a:solidFill>
                  <a:srgbClr val="000000"/>
                </a:solidFill>
              </a:rPr>
              <a:t>The </a:t>
            </a:r>
            <a:r>
              <a:rPr b="1" lang="en-US">
                <a:solidFill>
                  <a:srgbClr val="B45F06"/>
                </a:solidFill>
              </a:rPr>
              <a:t>FULL JOIN </a:t>
            </a:r>
            <a:r>
              <a:rPr lang="en-US">
                <a:solidFill>
                  <a:srgbClr val="000000"/>
                </a:solidFill>
              </a:rPr>
              <a:t>Clause combines the effects of left and right JOINS – all rows of both left and right tables are guaranteed to appear in the result set, regardless of whether the JOIN predicate is satisfied or not.</a:t>
            </a:r>
            <a:endParaRPr>
              <a:solidFill>
                <a:srgbClr val="000000"/>
              </a:solidFill>
            </a:endParaRPr>
          </a:p>
          <a:p>
            <a:pPr indent="0" lvl="0" marL="0" rtl="0" algn="l">
              <a:spcBef>
                <a:spcPts val="0"/>
              </a:spcBef>
              <a:spcAft>
                <a:spcPts val="0"/>
              </a:spcAft>
              <a:buClr>
                <a:srgbClr val="000000"/>
              </a:buClr>
              <a:buSzPts val="2200"/>
              <a:buFont typeface="Arial"/>
              <a:buNone/>
            </a:pPr>
            <a:r>
              <a:t/>
            </a:r>
            <a:endParaRPr b="1" sz="1700">
              <a:solidFill>
                <a:srgbClr val="B45F06"/>
              </a:solidFill>
              <a:highlight>
                <a:schemeClr val="lt1"/>
              </a:highlight>
            </a:endParaRPr>
          </a:p>
          <a:p>
            <a:pPr indent="0" lvl="0" marL="0" rtl="0" algn="l">
              <a:spcBef>
                <a:spcPts val="0"/>
              </a:spcBef>
              <a:spcAft>
                <a:spcPts val="0"/>
              </a:spcAft>
              <a:buNone/>
            </a:pPr>
            <a:r>
              <a:rPr lang="en-US">
                <a:solidFill>
                  <a:srgbClr val="000000"/>
                </a:solidFill>
              </a:rPr>
              <a:t>When any row from either table fails to satisfy the JOIN condition, NULL values will appear in the output: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67"/>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900"/>
              <a:buFont typeface="Arial"/>
              <a:buNone/>
            </a:pPr>
            <a:r>
              <a:rPr lang="en-US" sz="3200"/>
              <a:t>Overview of U</a:t>
            </a:r>
            <a:r>
              <a:rPr lang="en-US" sz="3200"/>
              <a:t>nion Operator</a:t>
            </a:r>
            <a:endParaRPr sz="3200"/>
          </a:p>
        </p:txBody>
      </p:sp>
      <p:sp>
        <p:nvSpPr>
          <p:cNvPr id="700" name="Google Shape;700;p67"/>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701" name="Google Shape;701;p67"/>
          <p:cNvSpPr txBox="1"/>
          <p:nvPr/>
        </p:nvSpPr>
        <p:spPr>
          <a:xfrm>
            <a:off x="4229725" y="2506750"/>
            <a:ext cx="3661200" cy="1901100"/>
          </a:xfrm>
          <a:prstGeom prst="rect">
            <a:avLst/>
          </a:prstGeom>
          <a:solidFill>
            <a:srgbClr val="65D6A0"/>
          </a:solid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700"/>
              </a:spcBef>
              <a:spcAft>
                <a:spcPts val="0"/>
              </a:spcAft>
              <a:buNone/>
            </a:pPr>
            <a:r>
              <a:rPr b="1" lang="en-US" sz="1600">
                <a:solidFill>
                  <a:srgbClr val="000000"/>
                </a:solidFill>
                <a:latin typeface="Consolas"/>
                <a:ea typeface="Consolas"/>
                <a:cs typeface="Consolas"/>
                <a:sym typeface="Consolas"/>
              </a:rPr>
              <a:t>SELECT column_list</a:t>
            </a:r>
            <a:endParaRPr b="1" sz="1600">
              <a:solidFill>
                <a:srgbClr val="000000"/>
              </a:solidFill>
              <a:latin typeface="Consolas"/>
              <a:ea typeface="Consolas"/>
              <a:cs typeface="Consolas"/>
              <a:sym typeface="Consolas"/>
            </a:endParaRPr>
          </a:p>
          <a:p>
            <a:pPr indent="0" lvl="0" marL="0" rtl="0" algn="l">
              <a:spcBef>
                <a:spcPts val="700"/>
              </a:spcBef>
              <a:spcAft>
                <a:spcPts val="0"/>
              </a:spcAft>
              <a:buNone/>
            </a:pPr>
            <a:r>
              <a:rPr b="1" lang="en-US" sz="1600">
                <a:solidFill>
                  <a:srgbClr val="000000"/>
                </a:solidFill>
                <a:latin typeface="Consolas"/>
                <a:ea typeface="Consolas"/>
                <a:cs typeface="Consolas"/>
                <a:sym typeface="Consolas"/>
              </a:rPr>
              <a:t> UNION [DISTINCT | ALL]</a:t>
            </a:r>
            <a:endParaRPr b="1" sz="1600">
              <a:solidFill>
                <a:srgbClr val="000000"/>
              </a:solidFill>
              <a:latin typeface="Consolas"/>
              <a:ea typeface="Consolas"/>
              <a:cs typeface="Consolas"/>
              <a:sym typeface="Consolas"/>
            </a:endParaRPr>
          </a:p>
          <a:p>
            <a:pPr indent="0" lvl="0" marL="0" rtl="0" algn="l">
              <a:spcBef>
                <a:spcPts val="700"/>
              </a:spcBef>
              <a:spcAft>
                <a:spcPts val="0"/>
              </a:spcAft>
              <a:buNone/>
            </a:pPr>
            <a:r>
              <a:rPr b="1" lang="en-US" sz="1600">
                <a:solidFill>
                  <a:srgbClr val="000000"/>
                </a:solidFill>
                <a:latin typeface="Consolas"/>
                <a:ea typeface="Consolas"/>
                <a:cs typeface="Consolas"/>
                <a:sym typeface="Consolas"/>
              </a:rPr>
              <a:t>SELECT column_list</a:t>
            </a:r>
            <a:endParaRPr b="1" sz="1600">
              <a:solidFill>
                <a:srgbClr val="000000"/>
              </a:solidFill>
              <a:latin typeface="Consolas"/>
              <a:ea typeface="Consolas"/>
              <a:cs typeface="Consolas"/>
              <a:sym typeface="Consolas"/>
            </a:endParaRPr>
          </a:p>
          <a:p>
            <a:pPr indent="0" lvl="0" marL="0" rtl="0" algn="l">
              <a:spcBef>
                <a:spcPts val="700"/>
              </a:spcBef>
              <a:spcAft>
                <a:spcPts val="0"/>
              </a:spcAft>
              <a:buNone/>
            </a:pPr>
            <a:r>
              <a:rPr b="1" lang="en-US" sz="1600">
                <a:solidFill>
                  <a:srgbClr val="000000"/>
                </a:solidFill>
                <a:latin typeface="Consolas"/>
                <a:ea typeface="Consolas"/>
                <a:cs typeface="Consolas"/>
                <a:sym typeface="Consolas"/>
              </a:rPr>
              <a:t> UNION [DISTINCT | ALL]</a:t>
            </a:r>
            <a:endParaRPr b="1" sz="1600">
              <a:solidFill>
                <a:srgbClr val="000000"/>
              </a:solidFill>
              <a:latin typeface="Consolas"/>
              <a:ea typeface="Consolas"/>
              <a:cs typeface="Consolas"/>
              <a:sym typeface="Consolas"/>
            </a:endParaRPr>
          </a:p>
          <a:p>
            <a:pPr indent="0" lvl="0" marL="0" rtl="0" algn="l">
              <a:spcBef>
                <a:spcPts val="700"/>
              </a:spcBef>
              <a:spcAft>
                <a:spcPts val="0"/>
              </a:spcAft>
              <a:buNone/>
            </a:pPr>
            <a:r>
              <a:rPr b="1" lang="en-US" sz="1600">
                <a:solidFill>
                  <a:srgbClr val="000000"/>
                </a:solidFill>
                <a:latin typeface="Consolas"/>
                <a:ea typeface="Consolas"/>
                <a:cs typeface="Consolas"/>
                <a:sym typeface="Consolas"/>
              </a:rPr>
              <a:t>SELECT column_list</a:t>
            </a:r>
            <a:endParaRPr b="1" sz="1600">
              <a:solidFill>
                <a:srgbClr val="000000"/>
              </a:solidFill>
              <a:latin typeface="Consolas"/>
              <a:ea typeface="Consolas"/>
              <a:cs typeface="Consolas"/>
              <a:sym typeface="Consolas"/>
            </a:endParaRPr>
          </a:p>
        </p:txBody>
      </p:sp>
      <p:sp>
        <p:nvSpPr>
          <p:cNvPr id="702" name="Google Shape;702;p67"/>
          <p:cNvSpPr txBox="1"/>
          <p:nvPr/>
        </p:nvSpPr>
        <p:spPr>
          <a:xfrm>
            <a:off x="538050" y="1636050"/>
            <a:ext cx="11115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US" sz="1800">
                <a:solidFill>
                  <a:srgbClr val="000000"/>
                </a:solidFill>
                <a:highlight>
                  <a:srgbClr val="FFFFFF"/>
                </a:highlight>
              </a:rPr>
              <a:t>The </a:t>
            </a:r>
            <a:r>
              <a:rPr b="1" lang="en-US" sz="1800">
                <a:solidFill>
                  <a:srgbClr val="EF7A24"/>
                </a:solidFill>
              </a:rPr>
              <a:t>UNION</a:t>
            </a:r>
            <a:r>
              <a:rPr b="1" lang="en-US" sz="1800">
                <a:solidFill>
                  <a:srgbClr val="EF7A24"/>
                </a:solidFill>
                <a:highlight>
                  <a:srgbClr val="FFFFFF"/>
                </a:highlight>
              </a:rPr>
              <a:t> </a:t>
            </a:r>
            <a:r>
              <a:rPr lang="en-US" sz="1800">
                <a:solidFill>
                  <a:srgbClr val="000000"/>
                </a:solidFill>
              </a:rPr>
              <a:t>operator </a:t>
            </a:r>
            <a:r>
              <a:rPr lang="en-US" sz="1800">
                <a:solidFill>
                  <a:srgbClr val="000000"/>
                </a:solidFill>
                <a:highlight>
                  <a:srgbClr val="FFFFFF"/>
                </a:highlight>
              </a:rPr>
              <a:t>allows you to combine two or more result sets of queries into a single result set. The following illustrates the syntax of the </a:t>
            </a:r>
            <a:r>
              <a:rPr lang="en-US" sz="1800">
                <a:solidFill>
                  <a:srgbClr val="000000"/>
                </a:solidFill>
              </a:rPr>
              <a:t>UNION</a:t>
            </a:r>
            <a:r>
              <a:rPr lang="en-US" sz="1800">
                <a:solidFill>
                  <a:srgbClr val="000000"/>
                </a:solidFill>
                <a:highlight>
                  <a:srgbClr val="FFFFFF"/>
                </a:highlight>
              </a:rPr>
              <a:t> operator:</a:t>
            </a:r>
            <a:endParaRPr sz="1800"/>
          </a:p>
        </p:txBody>
      </p:sp>
      <p:sp>
        <p:nvSpPr>
          <p:cNvPr id="703" name="Google Shape;703;p67"/>
          <p:cNvSpPr txBox="1"/>
          <p:nvPr/>
        </p:nvSpPr>
        <p:spPr>
          <a:xfrm>
            <a:off x="3765325" y="4629700"/>
            <a:ext cx="7815900" cy="1062300"/>
          </a:xfrm>
          <a:prstGeom prst="rect">
            <a:avLst/>
          </a:prstGeom>
          <a:noFill/>
          <a:ln cap="flat" cmpd="sng" w="9525">
            <a:solidFill>
              <a:srgbClr val="000000"/>
            </a:solidFill>
            <a:prstDash val="solid"/>
            <a:round/>
            <a:headEnd len="sm" w="sm" type="none"/>
            <a:tailEnd len="sm" w="sm" type="none"/>
          </a:ln>
        </p:spPr>
        <p:txBody>
          <a:bodyPr anchorCtr="0" anchor="t" bIns="54425" lIns="108850" spcFirstLastPara="1" rIns="108850" wrap="square" tIns="54425">
            <a:noAutofit/>
          </a:bodyPr>
          <a:lstStyle/>
          <a:p>
            <a:pPr indent="0" lvl="0" marL="0" marR="0" rtl="0" algn="just">
              <a:lnSpc>
                <a:spcPct val="100000"/>
              </a:lnSpc>
              <a:spcBef>
                <a:spcPts val="0"/>
              </a:spcBef>
              <a:spcAft>
                <a:spcPts val="0"/>
              </a:spcAft>
              <a:buClr>
                <a:srgbClr val="000000"/>
              </a:buClr>
              <a:buSzPts val="1900"/>
              <a:buFont typeface="Arial"/>
              <a:buNone/>
            </a:pPr>
            <a:r>
              <a:rPr i="0" lang="en-US" sz="1900" u="none" cap="none" strike="noStrike">
                <a:solidFill>
                  <a:srgbClr val="000000"/>
                </a:solidFill>
                <a:latin typeface="Consolas"/>
                <a:ea typeface="Consolas"/>
                <a:cs typeface="Consolas"/>
                <a:sym typeface="Consolas"/>
              </a:rPr>
              <a:t>select a.value, b.value from a left join b using(id)</a:t>
            </a:r>
            <a:endParaRPr i="0" sz="2200" u="none" cap="none" strike="noStrike">
              <a:solidFill>
                <a:srgbClr val="000000"/>
              </a:solidFill>
              <a:latin typeface="Consolas"/>
              <a:ea typeface="Consolas"/>
              <a:cs typeface="Consolas"/>
              <a:sym typeface="Consolas"/>
            </a:endParaRPr>
          </a:p>
          <a:p>
            <a:pPr indent="0" lvl="0" marL="0" marR="0" rtl="0" algn="just">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Consolas"/>
                <a:ea typeface="Consolas"/>
                <a:cs typeface="Consolas"/>
                <a:sym typeface="Consolas"/>
              </a:rPr>
              <a:t>union</a:t>
            </a:r>
            <a:endParaRPr b="1" i="0" sz="2200" u="none" cap="none" strike="noStrike">
              <a:solidFill>
                <a:srgbClr val="000000"/>
              </a:solidFill>
              <a:latin typeface="Consolas"/>
              <a:ea typeface="Consolas"/>
              <a:cs typeface="Consolas"/>
              <a:sym typeface="Consolas"/>
            </a:endParaRPr>
          </a:p>
          <a:p>
            <a:pPr indent="0" lvl="0" marL="0" marR="0" rtl="0" algn="just">
              <a:lnSpc>
                <a:spcPct val="100000"/>
              </a:lnSpc>
              <a:spcBef>
                <a:spcPts val="0"/>
              </a:spcBef>
              <a:spcAft>
                <a:spcPts val="0"/>
              </a:spcAft>
              <a:buClr>
                <a:srgbClr val="000000"/>
              </a:buClr>
              <a:buSzPts val="1900"/>
              <a:buFont typeface="Arial"/>
              <a:buNone/>
            </a:pPr>
            <a:r>
              <a:rPr i="0" lang="en-US" sz="1900" u="none" cap="none" strike="noStrike">
                <a:solidFill>
                  <a:srgbClr val="000000"/>
                </a:solidFill>
                <a:latin typeface="Consolas"/>
                <a:ea typeface="Consolas"/>
                <a:cs typeface="Consolas"/>
                <a:sym typeface="Consolas"/>
              </a:rPr>
              <a:t>select a.value, b.value from a right join b using(id);</a:t>
            </a:r>
            <a:endParaRPr i="0" sz="2200" u="none" cap="none" strike="noStrike">
              <a:solidFill>
                <a:srgbClr val="000000"/>
              </a:solidFill>
              <a:latin typeface="Consolas"/>
              <a:ea typeface="Consolas"/>
              <a:cs typeface="Consolas"/>
              <a:sym typeface="Consolas"/>
            </a:endParaRPr>
          </a:p>
        </p:txBody>
      </p:sp>
      <p:pic>
        <p:nvPicPr>
          <p:cNvPr id="704" name="Google Shape;704;p67"/>
          <p:cNvPicPr preferRelativeResize="0"/>
          <p:nvPr/>
        </p:nvPicPr>
        <p:blipFill rotWithShape="1">
          <a:blip r:embed="rId3">
            <a:alphaModFix/>
          </a:blip>
          <a:srcRect b="0" l="0" r="0" t="0"/>
          <a:stretch/>
        </p:blipFill>
        <p:spPr>
          <a:xfrm>
            <a:off x="609552" y="3981172"/>
            <a:ext cx="1966206" cy="2359356"/>
          </a:xfrm>
          <a:prstGeom prst="rect">
            <a:avLst/>
          </a:prstGeom>
          <a:noFill/>
          <a:ln cap="flat" cmpd="sng" w="9525">
            <a:solidFill>
              <a:srgbClr val="3465A4"/>
            </a:solidFill>
            <a:prstDash val="solid"/>
            <a:round/>
            <a:headEnd len="sm" w="sm" type="none"/>
            <a:tailEnd len="sm" w="sm" type="none"/>
          </a:ln>
        </p:spPr>
      </p:pic>
      <p:cxnSp>
        <p:nvCxnSpPr>
          <p:cNvPr id="705" name="Google Shape;705;p67"/>
          <p:cNvCxnSpPr>
            <a:stCxn id="703" idx="1"/>
            <a:endCxn id="704" idx="3"/>
          </p:cNvCxnSpPr>
          <p:nvPr/>
        </p:nvCxnSpPr>
        <p:spPr>
          <a:xfrm rot="10800000">
            <a:off x="2575825" y="5160850"/>
            <a:ext cx="1189500" cy="0"/>
          </a:xfrm>
          <a:prstGeom prst="straightConnector1">
            <a:avLst/>
          </a:prstGeom>
          <a:noFill/>
          <a:ln cap="flat" cmpd="sng" w="9525">
            <a:solidFill>
              <a:srgbClr val="0E5580"/>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68"/>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100"/>
              <a:t>UNION Operator vs. JOIN Clause</a:t>
            </a:r>
            <a:endParaRPr sz="3100"/>
          </a:p>
        </p:txBody>
      </p:sp>
      <p:sp>
        <p:nvSpPr>
          <p:cNvPr id="712" name="Google Shape;712;p68"/>
          <p:cNvSpPr txBox="1"/>
          <p:nvPr>
            <p:ph idx="1" type="body"/>
          </p:nvPr>
        </p:nvSpPr>
        <p:spPr>
          <a:xfrm>
            <a:off x="698500" y="1720800"/>
            <a:ext cx="10915500" cy="7857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Clr>
                <a:schemeClr val="dk1"/>
              </a:buClr>
              <a:buSzPts val="1100"/>
              <a:buFont typeface="Arial"/>
              <a:buNone/>
            </a:pPr>
            <a:r>
              <a:rPr lang="en-US" sz="1800"/>
              <a:t>A </a:t>
            </a:r>
            <a:r>
              <a:rPr b="1" lang="en-US" sz="1800">
                <a:solidFill>
                  <a:srgbClr val="990000"/>
                </a:solidFill>
              </a:rPr>
              <a:t>JOIN </a:t>
            </a:r>
            <a:r>
              <a:rPr lang="en-US" sz="1800"/>
              <a:t>combines a result set </a:t>
            </a:r>
            <a:r>
              <a:rPr b="1" i="1" lang="en-US" sz="1800"/>
              <a:t>horizontally; </a:t>
            </a:r>
            <a:r>
              <a:rPr lang="en-US" sz="1800"/>
              <a:t> whereas a </a:t>
            </a:r>
            <a:r>
              <a:rPr b="1" lang="en-US" sz="1800">
                <a:solidFill>
                  <a:srgbClr val="EF7A24"/>
                </a:solidFill>
              </a:rPr>
              <a:t>UNION </a:t>
            </a:r>
            <a:r>
              <a:rPr lang="en-US" sz="1800"/>
              <a:t>appends a result set </a:t>
            </a:r>
            <a:r>
              <a:rPr b="1" i="1" lang="en-US" sz="1800"/>
              <a:t>vertically</a:t>
            </a:r>
            <a:r>
              <a:rPr lang="en-US" sz="1800"/>
              <a:t>. The following illustration shows the difference between UNION and JOIN:</a:t>
            </a:r>
            <a:endParaRPr/>
          </a:p>
        </p:txBody>
      </p:sp>
      <p:sp>
        <p:nvSpPr>
          <p:cNvPr id="713" name="Google Shape;713;p68"/>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pic>
        <p:nvPicPr>
          <p:cNvPr descr="MySQL UNION vs JOIN" id="714" name="Google Shape;714;p68"/>
          <p:cNvPicPr preferRelativeResize="0"/>
          <p:nvPr/>
        </p:nvPicPr>
        <p:blipFill>
          <a:blip r:embed="rId3">
            <a:alphaModFix/>
          </a:blip>
          <a:stretch>
            <a:fillRect/>
          </a:stretch>
        </p:blipFill>
        <p:spPr>
          <a:xfrm>
            <a:off x="3086100" y="2925263"/>
            <a:ext cx="6019800" cy="2771775"/>
          </a:xfrm>
          <a:prstGeom prst="rect">
            <a:avLst/>
          </a:prstGeom>
          <a:noFill/>
          <a:ln cap="flat" cmpd="sng" w="9525">
            <a:solidFill>
              <a:srgbClr val="000000"/>
            </a:solidFill>
            <a:prstDash val="solid"/>
            <a:round/>
            <a:headEnd len="sm" w="sm" type="none"/>
            <a:tailEnd len="sm" w="sm" type="none"/>
          </a:ln>
        </p:spPr>
      </p:pic>
      <p:sp>
        <p:nvSpPr>
          <p:cNvPr id="715" name="Google Shape;715;p68"/>
          <p:cNvSpPr txBox="1"/>
          <p:nvPr/>
        </p:nvSpPr>
        <p:spPr>
          <a:xfrm>
            <a:off x="3001625" y="598295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img src: </a:t>
            </a:r>
            <a:r>
              <a:rPr lang="en-US" sz="1000"/>
              <a:t>devart.com</a:t>
            </a:r>
            <a:endParaRPr sz="1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69"/>
          <p:cNvSpPr txBox="1"/>
          <p:nvPr>
            <p:ph type="title"/>
          </p:nvPr>
        </p:nvSpPr>
        <p:spPr>
          <a:xfrm>
            <a:off x="568017" y="1013688"/>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200"/>
              <a:t>Example: </a:t>
            </a:r>
            <a:r>
              <a:rPr lang="en-US" sz="3200"/>
              <a:t>Union Operator</a:t>
            </a:r>
            <a:endParaRPr sz="3200"/>
          </a:p>
        </p:txBody>
      </p:sp>
      <p:sp>
        <p:nvSpPr>
          <p:cNvPr id="722" name="Google Shape;722;p69"/>
          <p:cNvSpPr txBox="1"/>
          <p:nvPr>
            <p:ph idx="1" type="body"/>
          </p:nvPr>
        </p:nvSpPr>
        <p:spPr>
          <a:xfrm>
            <a:off x="568025" y="1720800"/>
            <a:ext cx="7000500" cy="21474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US" sz="1900"/>
              <a:t>We will use the customers and employees tables for this demonstration.</a:t>
            </a:r>
            <a:endParaRPr sz="1900"/>
          </a:p>
          <a:p>
            <a:pPr indent="-349250" lvl="0" marL="457200" rtl="0" algn="l">
              <a:spcBef>
                <a:spcPts val="1000"/>
              </a:spcBef>
              <a:spcAft>
                <a:spcPts val="0"/>
              </a:spcAft>
              <a:buSzPts val="1900"/>
              <a:buChar char="❑"/>
            </a:pPr>
            <a:r>
              <a:rPr lang="en-US" sz="1900">
                <a:highlight>
                  <a:srgbClr val="FFFFFF"/>
                </a:highlight>
              </a:rPr>
              <a:t>Suppose you want to combine the </a:t>
            </a:r>
            <a:r>
              <a:rPr i="1" lang="en-US" sz="1900">
                <a:highlight>
                  <a:srgbClr val="FFFFFF"/>
                </a:highlight>
              </a:rPr>
              <a:t>first name</a:t>
            </a:r>
            <a:r>
              <a:rPr lang="en-US" sz="1900">
                <a:highlight>
                  <a:srgbClr val="FFFFFF"/>
                </a:highlight>
              </a:rPr>
              <a:t> and </a:t>
            </a:r>
            <a:r>
              <a:rPr i="1" lang="en-US" sz="1900">
                <a:highlight>
                  <a:srgbClr val="FFFFFF"/>
                </a:highlight>
              </a:rPr>
              <a:t>last name </a:t>
            </a:r>
            <a:r>
              <a:rPr lang="en-US" sz="1900">
                <a:highlight>
                  <a:srgbClr val="FFFFFF"/>
                </a:highlight>
              </a:rPr>
              <a:t>of employees and customers into a single result set. To do this, you can use the </a:t>
            </a:r>
            <a:r>
              <a:rPr b="1" lang="en-US" sz="1900"/>
              <a:t>UNION</a:t>
            </a:r>
            <a:r>
              <a:rPr b="1" lang="en-US" sz="1900">
                <a:highlight>
                  <a:srgbClr val="FFFFFF"/>
                </a:highlight>
              </a:rPr>
              <a:t> </a:t>
            </a:r>
            <a:r>
              <a:rPr lang="en-US" sz="1900">
                <a:highlight>
                  <a:srgbClr val="FFFFFF"/>
                </a:highlight>
              </a:rPr>
              <a:t>operator:</a:t>
            </a:r>
            <a:endParaRPr sz="1900"/>
          </a:p>
        </p:txBody>
      </p:sp>
      <p:sp>
        <p:nvSpPr>
          <p:cNvPr id="723" name="Google Shape;723;p69"/>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pic>
        <p:nvPicPr>
          <p:cNvPr id="724" name="Google Shape;724;p69"/>
          <p:cNvPicPr preferRelativeResize="0"/>
          <p:nvPr/>
        </p:nvPicPr>
        <p:blipFill>
          <a:blip r:embed="rId3">
            <a:alphaModFix/>
          </a:blip>
          <a:stretch>
            <a:fillRect/>
          </a:stretch>
        </p:blipFill>
        <p:spPr>
          <a:xfrm>
            <a:off x="7721100" y="1845175"/>
            <a:ext cx="4124325" cy="2895600"/>
          </a:xfrm>
          <a:prstGeom prst="rect">
            <a:avLst/>
          </a:prstGeom>
          <a:noFill/>
          <a:ln cap="flat" cmpd="sng" w="9525">
            <a:solidFill>
              <a:srgbClr val="000000"/>
            </a:solidFill>
            <a:prstDash val="solid"/>
            <a:round/>
            <a:headEnd len="sm" w="sm" type="none"/>
            <a:tailEnd len="sm" w="sm" type="none"/>
          </a:ln>
        </p:spPr>
      </p:pic>
      <p:sp>
        <p:nvSpPr>
          <p:cNvPr id="725" name="Google Shape;725;p69"/>
          <p:cNvSpPr txBox="1"/>
          <p:nvPr/>
        </p:nvSpPr>
        <p:spPr>
          <a:xfrm>
            <a:off x="363700" y="4095725"/>
            <a:ext cx="5300400" cy="1754700"/>
          </a:xfrm>
          <a:prstGeom prst="rect">
            <a:avLst/>
          </a:prstGeom>
          <a:solidFill>
            <a:srgbClr val="EFF1F9"/>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Consolas"/>
                <a:ea typeface="Consolas"/>
                <a:cs typeface="Consolas"/>
                <a:sym typeface="Consolas"/>
              </a:rPr>
              <a:t>SELECT firstName, lastName</a:t>
            </a:r>
            <a:endParaRPr sz="1700">
              <a:latin typeface="Consolas"/>
              <a:ea typeface="Consolas"/>
              <a:cs typeface="Consolas"/>
              <a:sym typeface="Consolas"/>
            </a:endParaRPr>
          </a:p>
          <a:p>
            <a:pPr indent="0" lvl="0" marL="0" rtl="0" algn="l">
              <a:spcBef>
                <a:spcPts val="0"/>
              </a:spcBef>
              <a:spcAft>
                <a:spcPts val="0"/>
              </a:spcAft>
              <a:buNone/>
            </a:pPr>
            <a:r>
              <a:rPr lang="en-US" sz="1700">
                <a:latin typeface="Consolas"/>
                <a:ea typeface="Consolas"/>
                <a:cs typeface="Consolas"/>
                <a:sym typeface="Consolas"/>
              </a:rPr>
              <a:t>FROM employees </a:t>
            </a:r>
            <a:endParaRPr sz="1700">
              <a:latin typeface="Consolas"/>
              <a:ea typeface="Consolas"/>
              <a:cs typeface="Consolas"/>
              <a:sym typeface="Consolas"/>
            </a:endParaRPr>
          </a:p>
          <a:p>
            <a:pPr indent="0" lvl="0" marL="0" rtl="0" algn="l">
              <a:spcBef>
                <a:spcPts val="0"/>
              </a:spcBef>
              <a:spcAft>
                <a:spcPts val="0"/>
              </a:spcAft>
              <a:buNone/>
            </a:pPr>
            <a:r>
              <a:rPr b="1" lang="en-US" sz="1700">
                <a:latin typeface="Consolas"/>
                <a:ea typeface="Consolas"/>
                <a:cs typeface="Consolas"/>
                <a:sym typeface="Consolas"/>
              </a:rPr>
              <a:t>UNION </a:t>
            </a:r>
            <a:endParaRPr b="1" sz="1700">
              <a:latin typeface="Consolas"/>
              <a:ea typeface="Consolas"/>
              <a:cs typeface="Consolas"/>
              <a:sym typeface="Consolas"/>
            </a:endParaRPr>
          </a:p>
          <a:p>
            <a:pPr indent="0" lvl="0" marL="0" rtl="0" algn="l">
              <a:spcBef>
                <a:spcPts val="0"/>
              </a:spcBef>
              <a:spcAft>
                <a:spcPts val="0"/>
              </a:spcAft>
              <a:buNone/>
            </a:pPr>
            <a:r>
              <a:rPr lang="en-US" sz="1700">
                <a:latin typeface="Consolas"/>
                <a:ea typeface="Consolas"/>
                <a:cs typeface="Consolas"/>
                <a:sym typeface="Consolas"/>
              </a:rPr>
              <a:t>SELECT contactFirstName, contactLastName</a:t>
            </a:r>
            <a:endParaRPr sz="1700">
              <a:latin typeface="Consolas"/>
              <a:ea typeface="Consolas"/>
              <a:cs typeface="Consolas"/>
              <a:sym typeface="Consolas"/>
            </a:endParaRPr>
          </a:p>
          <a:p>
            <a:pPr indent="0" lvl="0" marL="0" rtl="0" algn="l">
              <a:spcBef>
                <a:spcPts val="0"/>
              </a:spcBef>
              <a:spcAft>
                <a:spcPts val="0"/>
              </a:spcAft>
              <a:buNone/>
            </a:pPr>
            <a:r>
              <a:rPr lang="en-US" sz="1700">
                <a:latin typeface="Consolas"/>
                <a:ea typeface="Consolas"/>
                <a:cs typeface="Consolas"/>
                <a:sym typeface="Consolas"/>
              </a:rPr>
              <a:t>FROM customers;</a:t>
            </a:r>
            <a:endParaRPr sz="1700">
              <a:latin typeface="Consolas"/>
              <a:ea typeface="Consolas"/>
              <a:cs typeface="Consolas"/>
              <a:sym typeface="Consolas"/>
            </a:endParaRPr>
          </a:p>
          <a:p>
            <a:pPr indent="0" lvl="0" marL="0" rtl="0" algn="l">
              <a:spcBef>
                <a:spcPts val="0"/>
              </a:spcBef>
              <a:spcAft>
                <a:spcPts val="0"/>
              </a:spcAft>
              <a:buNone/>
            </a:pPr>
            <a:r>
              <a:t/>
            </a:r>
            <a:endParaRPr sz="1700">
              <a:latin typeface="Consolas"/>
              <a:ea typeface="Consolas"/>
              <a:cs typeface="Consolas"/>
              <a:sym typeface="Consolas"/>
            </a:endParaRPr>
          </a:p>
        </p:txBody>
      </p:sp>
      <p:pic>
        <p:nvPicPr>
          <p:cNvPr id="726" name="Google Shape;726;p69"/>
          <p:cNvPicPr preferRelativeResize="0"/>
          <p:nvPr/>
        </p:nvPicPr>
        <p:blipFill rotWithShape="1">
          <a:blip r:embed="rId4">
            <a:alphaModFix/>
          </a:blip>
          <a:srcRect b="22055" l="13886" r="77881" t="51530"/>
          <a:stretch/>
        </p:blipFill>
        <p:spPr>
          <a:xfrm>
            <a:off x="5808525" y="3787575"/>
            <a:ext cx="1662221" cy="30000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70"/>
          <p:cNvSpPr txBox="1"/>
          <p:nvPr>
            <p:ph type="title"/>
          </p:nvPr>
        </p:nvSpPr>
        <p:spPr>
          <a:xfrm>
            <a:off x="457242" y="953538"/>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300"/>
              <a:t>Joining Without JOIN</a:t>
            </a:r>
            <a:endParaRPr sz="3300"/>
          </a:p>
        </p:txBody>
      </p:sp>
      <p:sp>
        <p:nvSpPr>
          <p:cNvPr id="732" name="Google Shape;732;p70"/>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733" name="Google Shape;733;p70"/>
          <p:cNvSpPr txBox="1"/>
          <p:nvPr>
            <p:ph idx="1" type="body"/>
          </p:nvPr>
        </p:nvSpPr>
        <p:spPr>
          <a:xfrm>
            <a:off x="672600" y="1660650"/>
            <a:ext cx="10915500" cy="813600"/>
          </a:xfrm>
          <a:prstGeom prst="rect">
            <a:avLst/>
          </a:prstGeom>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None/>
            </a:pPr>
            <a:r>
              <a:rPr lang="en-US" sz="2000">
                <a:solidFill>
                  <a:srgbClr val="000000"/>
                </a:solidFill>
              </a:rPr>
              <a:t>Joins can be achieved </a:t>
            </a:r>
            <a:r>
              <a:rPr b="1" lang="en-US" sz="2000">
                <a:solidFill>
                  <a:srgbClr val="000000"/>
                </a:solidFill>
              </a:rPr>
              <a:t>without</a:t>
            </a:r>
            <a:r>
              <a:rPr lang="en-US" sz="2000">
                <a:solidFill>
                  <a:srgbClr val="000000"/>
                </a:solidFill>
              </a:rPr>
              <a:t> the JOIN keyword by using the WHERE clause to define the join predicate.</a:t>
            </a:r>
            <a:endParaRPr/>
          </a:p>
        </p:txBody>
      </p:sp>
      <p:sp>
        <p:nvSpPr>
          <p:cNvPr id="734" name="Google Shape;734;p70"/>
          <p:cNvSpPr txBox="1"/>
          <p:nvPr/>
        </p:nvSpPr>
        <p:spPr>
          <a:xfrm>
            <a:off x="853725" y="2552188"/>
            <a:ext cx="5847300" cy="813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900">
                <a:solidFill>
                  <a:srgbClr val="000000"/>
                </a:solidFill>
                <a:latin typeface="Consolas"/>
                <a:ea typeface="Consolas"/>
                <a:cs typeface="Consolas"/>
                <a:sym typeface="Consolas"/>
              </a:rPr>
              <a:t>select a.value, b.value from A a, B b</a:t>
            </a:r>
            <a:endParaRPr sz="2200">
              <a:solidFill>
                <a:srgbClr val="000000"/>
              </a:solidFill>
              <a:latin typeface="Consolas"/>
              <a:ea typeface="Consolas"/>
              <a:cs typeface="Consolas"/>
              <a:sym typeface="Consolas"/>
            </a:endParaRPr>
          </a:p>
          <a:p>
            <a:pPr indent="0" lvl="0" marL="0" rtl="0" algn="l">
              <a:lnSpc>
                <a:spcPct val="115000"/>
              </a:lnSpc>
              <a:spcBef>
                <a:spcPts val="0"/>
              </a:spcBef>
              <a:spcAft>
                <a:spcPts val="0"/>
              </a:spcAft>
              <a:buNone/>
            </a:pPr>
            <a:r>
              <a:rPr lang="en-US" sz="1900">
                <a:solidFill>
                  <a:srgbClr val="000000"/>
                </a:solidFill>
                <a:latin typeface="Consolas"/>
                <a:ea typeface="Consolas"/>
                <a:cs typeface="Consolas"/>
                <a:sym typeface="Consolas"/>
              </a:rPr>
              <a:t>where a.id=b.id;</a:t>
            </a:r>
            <a:endParaRPr/>
          </a:p>
        </p:txBody>
      </p:sp>
      <p:sp>
        <p:nvSpPr>
          <p:cNvPr id="735" name="Google Shape;735;p70"/>
          <p:cNvSpPr txBox="1"/>
          <p:nvPr/>
        </p:nvSpPr>
        <p:spPr>
          <a:xfrm>
            <a:off x="672600" y="3499150"/>
            <a:ext cx="11013900" cy="283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900">
                <a:solidFill>
                  <a:srgbClr val="000000"/>
                </a:solidFill>
              </a:rPr>
              <a:t>This style of joining is called “</a:t>
            </a:r>
            <a:r>
              <a:rPr b="1" lang="en-US" sz="1900">
                <a:solidFill>
                  <a:srgbClr val="000000"/>
                </a:solidFill>
              </a:rPr>
              <a:t>Theta Style.</a:t>
            </a:r>
            <a:r>
              <a:rPr lang="en-US" sz="1900">
                <a:solidFill>
                  <a:srgbClr val="000000"/>
                </a:solidFill>
              </a:rPr>
              <a:t>” A Theta Style is a JOIN that links tables based on a relationship other than equality between two columns. A Theta Style could use any operator other than the “equal” operator. </a:t>
            </a:r>
            <a:endParaRPr sz="1900">
              <a:solidFill>
                <a:srgbClr val="000000"/>
              </a:solidFill>
            </a:endParaRPr>
          </a:p>
          <a:p>
            <a:pPr indent="0" lvl="0" marL="0" rtl="0" algn="l">
              <a:lnSpc>
                <a:spcPct val="115000"/>
              </a:lnSpc>
              <a:spcBef>
                <a:spcPts val="0"/>
              </a:spcBef>
              <a:spcAft>
                <a:spcPts val="0"/>
              </a:spcAft>
              <a:buNone/>
            </a:pPr>
            <a:r>
              <a:t/>
            </a:r>
            <a:endParaRPr sz="1900">
              <a:solidFill>
                <a:srgbClr val="000000"/>
              </a:solidFill>
            </a:endParaRPr>
          </a:p>
          <a:p>
            <a:pPr indent="0" lvl="0" marL="0" rtl="0" algn="l">
              <a:lnSpc>
                <a:spcPct val="115000"/>
              </a:lnSpc>
              <a:spcBef>
                <a:spcPts val="0"/>
              </a:spcBef>
              <a:spcAft>
                <a:spcPts val="0"/>
              </a:spcAft>
              <a:buNone/>
            </a:pPr>
            <a:r>
              <a:rPr lang="en-US" sz="1900">
                <a:solidFill>
                  <a:srgbClr val="000000"/>
                </a:solidFill>
              </a:rPr>
              <a:t>The </a:t>
            </a:r>
            <a:r>
              <a:rPr b="1" lang="en-US" sz="1900">
                <a:solidFill>
                  <a:srgbClr val="000000"/>
                </a:solidFill>
              </a:rPr>
              <a:t>JOIN </a:t>
            </a:r>
            <a:r>
              <a:rPr lang="en-US" sz="1900">
                <a:solidFill>
                  <a:srgbClr val="000000"/>
                </a:solidFill>
              </a:rPr>
              <a:t>keyword offers distinct advantages over Theta Style join</a:t>
            </a:r>
            <a:endParaRPr sz="1900">
              <a:solidFill>
                <a:srgbClr val="000000"/>
              </a:solidFill>
            </a:endParaRPr>
          </a:p>
          <a:p>
            <a:pPr indent="-247650" lvl="1" marL="520700" rtl="0" algn="l">
              <a:lnSpc>
                <a:spcPct val="115000"/>
              </a:lnSpc>
              <a:spcBef>
                <a:spcPts val="0"/>
              </a:spcBef>
              <a:spcAft>
                <a:spcPts val="0"/>
              </a:spcAft>
              <a:buClr>
                <a:srgbClr val="000000"/>
              </a:buClr>
              <a:buSzPts val="700"/>
              <a:buChar char="➢"/>
            </a:pPr>
            <a:r>
              <a:rPr lang="en-US" sz="1900">
                <a:solidFill>
                  <a:srgbClr val="000000"/>
                </a:solidFill>
              </a:rPr>
              <a:t>The left and right tables are clear</a:t>
            </a:r>
            <a:endParaRPr sz="1900">
              <a:solidFill>
                <a:srgbClr val="000000"/>
              </a:solidFill>
            </a:endParaRPr>
          </a:p>
          <a:p>
            <a:pPr indent="-247650" lvl="1" marL="520700" rtl="0" algn="l">
              <a:lnSpc>
                <a:spcPct val="115000"/>
              </a:lnSpc>
              <a:spcBef>
                <a:spcPts val="0"/>
              </a:spcBef>
              <a:spcAft>
                <a:spcPts val="0"/>
              </a:spcAft>
              <a:buClr>
                <a:srgbClr val="000000"/>
              </a:buClr>
              <a:buSzPts val="700"/>
              <a:buChar char="➢"/>
            </a:pPr>
            <a:r>
              <a:rPr lang="en-US" sz="1900">
                <a:solidFill>
                  <a:srgbClr val="000000"/>
                </a:solidFill>
              </a:rPr>
              <a:t>Left, right, and full joins are possible.</a:t>
            </a:r>
            <a:endParaRPr sz="1900">
              <a:solidFill>
                <a:srgbClr val="000000"/>
              </a:solidFill>
            </a:endParaRPr>
          </a:p>
          <a:p>
            <a:pPr indent="-247650" lvl="1" marL="520700" rtl="0" algn="l">
              <a:lnSpc>
                <a:spcPct val="115000"/>
              </a:lnSpc>
              <a:spcBef>
                <a:spcPts val="0"/>
              </a:spcBef>
              <a:spcAft>
                <a:spcPts val="0"/>
              </a:spcAft>
              <a:buClr>
                <a:srgbClr val="000000"/>
              </a:buClr>
              <a:buSzPts val="700"/>
              <a:buFont typeface="Century Gothic"/>
              <a:buChar char="➢"/>
            </a:pPr>
            <a:r>
              <a:rPr b="1" lang="en-US" sz="1900">
                <a:solidFill>
                  <a:srgbClr val="000000"/>
                </a:solidFill>
              </a:rPr>
              <a:t>“Using” </a:t>
            </a:r>
            <a:r>
              <a:rPr lang="en-US" sz="1900">
                <a:solidFill>
                  <a:srgbClr val="000000"/>
                </a:solidFill>
              </a:rPr>
              <a:t>keyword syntax is possible.</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5"/>
          <p:cNvSpPr txBox="1"/>
          <p:nvPr>
            <p:ph type="title"/>
          </p:nvPr>
        </p:nvSpPr>
        <p:spPr>
          <a:xfrm>
            <a:off x="647433" y="899933"/>
            <a:ext cx="113607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400"/>
              <a:buFont typeface="Century Gothic"/>
              <a:buNone/>
            </a:pPr>
            <a:r>
              <a:rPr lang="en-US"/>
              <a:t>Table of Contents</a:t>
            </a:r>
            <a:endParaRPr/>
          </a:p>
        </p:txBody>
      </p:sp>
      <p:sp>
        <p:nvSpPr>
          <p:cNvPr id="329" name="Google Shape;329;p35"/>
          <p:cNvSpPr txBox="1"/>
          <p:nvPr>
            <p:ph idx="1" type="body"/>
          </p:nvPr>
        </p:nvSpPr>
        <p:spPr>
          <a:xfrm>
            <a:off x="999875" y="1683567"/>
            <a:ext cx="5332800" cy="45552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00000"/>
              </a:lnSpc>
              <a:spcBef>
                <a:spcPts val="1000"/>
              </a:spcBef>
              <a:spcAft>
                <a:spcPts val="0"/>
              </a:spcAft>
              <a:buSzPts val="1700"/>
              <a:buChar char="❑"/>
            </a:pPr>
            <a:r>
              <a:rPr lang="en-US" sz="1700"/>
              <a:t>Overview of Joining Tables</a:t>
            </a:r>
            <a:endParaRPr sz="1700"/>
          </a:p>
          <a:p>
            <a:pPr indent="-336550" lvl="0" marL="457200" marR="0" rtl="0" algn="l">
              <a:lnSpc>
                <a:spcPct val="100000"/>
              </a:lnSpc>
              <a:spcBef>
                <a:spcPts val="1000"/>
              </a:spcBef>
              <a:spcAft>
                <a:spcPts val="0"/>
              </a:spcAft>
              <a:buSzPts val="1700"/>
              <a:buChar char="❑"/>
            </a:pPr>
            <a:r>
              <a:rPr lang="en-US" sz="1700"/>
              <a:t>Types of Joins</a:t>
            </a:r>
            <a:endParaRPr sz="1700"/>
          </a:p>
          <a:p>
            <a:pPr indent="-336550" lvl="0" marL="457200" marR="0" rtl="0" algn="l">
              <a:lnSpc>
                <a:spcPct val="100000"/>
              </a:lnSpc>
              <a:spcBef>
                <a:spcPts val="1000"/>
              </a:spcBef>
              <a:spcAft>
                <a:spcPts val="0"/>
              </a:spcAft>
              <a:buSzPts val="1700"/>
              <a:buChar char="❑"/>
            </a:pPr>
            <a:r>
              <a:rPr lang="en-US" sz="1700"/>
              <a:t>General JOIN Syntax</a:t>
            </a:r>
            <a:endParaRPr sz="1700"/>
          </a:p>
          <a:p>
            <a:pPr indent="-336550" lvl="0" marL="457200" marR="0" rtl="0" algn="l">
              <a:lnSpc>
                <a:spcPct val="100000"/>
              </a:lnSpc>
              <a:spcBef>
                <a:spcPts val="1000"/>
              </a:spcBef>
              <a:spcAft>
                <a:spcPts val="0"/>
              </a:spcAft>
              <a:buSzPts val="1700"/>
              <a:buChar char="❑"/>
            </a:pPr>
            <a:r>
              <a:rPr lang="en-US" sz="1700"/>
              <a:t>Overview of INNER JOIN clause</a:t>
            </a:r>
            <a:endParaRPr sz="1700"/>
          </a:p>
          <a:p>
            <a:pPr indent="-336550" lvl="0" marL="457200" marR="0" rtl="0" algn="l">
              <a:lnSpc>
                <a:spcPct val="100000"/>
              </a:lnSpc>
              <a:spcBef>
                <a:spcPts val="1000"/>
              </a:spcBef>
              <a:spcAft>
                <a:spcPts val="0"/>
              </a:spcAft>
              <a:buSzPts val="1700"/>
              <a:buChar char="❑"/>
            </a:pPr>
            <a:r>
              <a:rPr lang="en-US" sz="1700"/>
              <a:t>Syntax of the INNER JOIN</a:t>
            </a:r>
            <a:endParaRPr sz="1700"/>
          </a:p>
          <a:p>
            <a:pPr indent="-336550" lvl="0" marL="457200" marR="0" rtl="0" algn="l">
              <a:lnSpc>
                <a:spcPct val="100000"/>
              </a:lnSpc>
              <a:spcBef>
                <a:spcPts val="1000"/>
              </a:spcBef>
              <a:spcAft>
                <a:spcPts val="0"/>
              </a:spcAft>
              <a:buSzPts val="1700"/>
              <a:buChar char="❑"/>
            </a:pPr>
            <a:r>
              <a:rPr lang="en-US" sz="1700"/>
              <a:t>Avoid ambiguous column error in JOIN</a:t>
            </a:r>
            <a:endParaRPr sz="1700"/>
          </a:p>
          <a:p>
            <a:pPr indent="-260350" lvl="1" marL="685800" marR="0" rtl="0" algn="l">
              <a:lnSpc>
                <a:spcPct val="100000"/>
              </a:lnSpc>
              <a:spcBef>
                <a:spcPts val="1000"/>
              </a:spcBef>
              <a:spcAft>
                <a:spcPts val="0"/>
              </a:spcAft>
              <a:buSzPts val="1700"/>
              <a:buChar char="○"/>
            </a:pPr>
            <a:r>
              <a:rPr lang="en-US" sz="1700"/>
              <a:t>Challenge for learners</a:t>
            </a:r>
            <a:endParaRPr sz="1700"/>
          </a:p>
          <a:p>
            <a:pPr indent="-336550" lvl="0" marL="457200" marR="0" rtl="0" algn="l">
              <a:lnSpc>
                <a:spcPct val="100000"/>
              </a:lnSpc>
              <a:spcBef>
                <a:spcPts val="1000"/>
              </a:spcBef>
              <a:spcAft>
                <a:spcPts val="0"/>
              </a:spcAft>
              <a:buSzPts val="1700"/>
              <a:buChar char="❑"/>
            </a:pPr>
            <a:r>
              <a:rPr lang="en-US" sz="1700"/>
              <a:t>Overview of LEFT JOIN</a:t>
            </a:r>
            <a:endParaRPr sz="1700"/>
          </a:p>
          <a:p>
            <a:pPr indent="-336550" lvl="0" marL="457200" marR="0" rtl="0" algn="l">
              <a:lnSpc>
                <a:spcPct val="100000"/>
              </a:lnSpc>
              <a:spcBef>
                <a:spcPts val="1000"/>
              </a:spcBef>
              <a:spcAft>
                <a:spcPts val="0"/>
              </a:spcAft>
              <a:buSzPts val="1700"/>
              <a:buChar char="❑"/>
            </a:pPr>
            <a:r>
              <a:rPr lang="en-US" sz="1700"/>
              <a:t>Using LEFT JOIN</a:t>
            </a:r>
            <a:endParaRPr sz="1700"/>
          </a:p>
          <a:p>
            <a:pPr indent="-336550" lvl="0" marL="457200" marR="0" rtl="0" algn="l">
              <a:lnSpc>
                <a:spcPct val="100000"/>
              </a:lnSpc>
              <a:spcBef>
                <a:spcPts val="1000"/>
              </a:spcBef>
              <a:spcAft>
                <a:spcPts val="0"/>
              </a:spcAft>
              <a:buSzPts val="1700"/>
              <a:buChar char="❑"/>
            </a:pPr>
            <a:r>
              <a:rPr lang="en-US" sz="1700"/>
              <a:t>Syntax of the LEFT JOIN</a:t>
            </a:r>
            <a:endParaRPr sz="1700"/>
          </a:p>
          <a:p>
            <a:pPr indent="-336550" lvl="0" marL="457200" marR="0" rtl="0" algn="l">
              <a:lnSpc>
                <a:spcPct val="100000"/>
              </a:lnSpc>
              <a:spcBef>
                <a:spcPts val="1000"/>
              </a:spcBef>
              <a:spcAft>
                <a:spcPts val="0"/>
              </a:spcAft>
              <a:buSzPts val="1700"/>
              <a:buChar char="❑"/>
            </a:pPr>
            <a:r>
              <a:rPr lang="en-US" sz="1700"/>
              <a:t>Overview of RIGHT JOIN</a:t>
            </a:r>
            <a:endParaRPr sz="1700"/>
          </a:p>
          <a:p>
            <a:pPr indent="-336550" lvl="0" marL="457200" marR="0" rtl="0" algn="l">
              <a:lnSpc>
                <a:spcPct val="100000"/>
              </a:lnSpc>
              <a:spcBef>
                <a:spcPts val="1000"/>
              </a:spcBef>
              <a:spcAft>
                <a:spcPts val="0"/>
              </a:spcAft>
              <a:buSzPts val="1700"/>
              <a:buChar char="❑"/>
            </a:pPr>
            <a:r>
              <a:rPr lang="en-US" sz="1700"/>
              <a:t>Overview of CROSS JOIN</a:t>
            </a:r>
            <a:endParaRPr sz="1700"/>
          </a:p>
        </p:txBody>
      </p:sp>
      <p:sp>
        <p:nvSpPr>
          <p:cNvPr id="330" name="Google Shape;330;p35"/>
          <p:cNvSpPr txBox="1"/>
          <p:nvPr>
            <p:ph idx="12" type="sldNum"/>
          </p:nvPr>
        </p:nvSpPr>
        <p:spPr>
          <a:xfrm>
            <a:off x="11409045" y="6333134"/>
            <a:ext cx="731700" cy="524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700">
                <a:solidFill>
                  <a:schemeClr val="dk2"/>
                </a:solidFill>
              </a:rPr>
              <a:t>‹#›</a:t>
            </a:fld>
            <a:endParaRPr sz="1700">
              <a:solidFill>
                <a:schemeClr val="dk2"/>
              </a:solidFill>
            </a:endParaRPr>
          </a:p>
        </p:txBody>
      </p:sp>
      <p:sp>
        <p:nvSpPr>
          <p:cNvPr id="331" name="Google Shape;331;p35"/>
          <p:cNvSpPr txBox="1"/>
          <p:nvPr>
            <p:ph idx="2" type="body"/>
          </p:nvPr>
        </p:nvSpPr>
        <p:spPr>
          <a:xfrm>
            <a:off x="6430249" y="1563325"/>
            <a:ext cx="4978800" cy="4555200"/>
          </a:xfrm>
          <a:prstGeom prst="rect">
            <a:avLst/>
          </a:prstGeom>
        </p:spPr>
        <p:txBody>
          <a:bodyPr anchorCtr="0" anchor="t" bIns="121900" lIns="121900" spcFirstLastPara="1" rIns="121900" wrap="square" tIns="121900">
            <a:normAutofit/>
          </a:bodyPr>
          <a:lstStyle/>
          <a:p>
            <a:pPr indent="-355600" lvl="0" marL="457200" rtl="0" algn="l">
              <a:lnSpc>
                <a:spcPct val="100000"/>
              </a:lnSpc>
              <a:spcBef>
                <a:spcPts val="1000"/>
              </a:spcBef>
              <a:spcAft>
                <a:spcPts val="0"/>
              </a:spcAft>
              <a:buSzPts val="2000"/>
              <a:buChar char="❑"/>
            </a:pPr>
            <a:r>
              <a:rPr lang="en-US" sz="1700"/>
              <a:t>Overview of SELF JOIN</a:t>
            </a:r>
            <a:endParaRPr sz="1700"/>
          </a:p>
          <a:p>
            <a:pPr indent="-355600" lvl="0" marL="457200" rtl="0" algn="l">
              <a:lnSpc>
                <a:spcPct val="100000"/>
              </a:lnSpc>
              <a:spcBef>
                <a:spcPts val="1000"/>
              </a:spcBef>
              <a:spcAft>
                <a:spcPts val="0"/>
              </a:spcAft>
              <a:buSzPts val="2000"/>
              <a:buChar char="❑"/>
            </a:pPr>
            <a:r>
              <a:rPr lang="en-US" sz="1700"/>
              <a:t>Overview of FULL JOIN</a:t>
            </a:r>
            <a:endParaRPr sz="1700"/>
          </a:p>
          <a:p>
            <a:pPr indent="-355600" lvl="0" marL="457200" rtl="0" algn="l">
              <a:lnSpc>
                <a:spcPct val="100000"/>
              </a:lnSpc>
              <a:spcBef>
                <a:spcPts val="1000"/>
              </a:spcBef>
              <a:spcAft>
                <a:spcPts val="0"/>
              </a:spcAft>
              <a:buSzPts val="2000"/>
              <a:buChar char="❑"/>
            </a:pPr>
            <a:r>
              <a:rPr lang="en-US" sz="1700"/>
              <a:t>Overview of Union operator</a:t>
            </a:r>
            <a:endParaRPr sz="1700"/>
          </a:p>
          <a:p>
            <a:pPr indent="-355600" lvl="0" marL="457200" rtl="0" algn="l">
              <a:lnSpc>
                <a:spcPct val="100000"/>
              </a:lnSpc>
              <a:spcBef>
                <a:spcPts val="1000"/>
              </a:spcBef>
              <a:spcAft>
                <a:spcPts val="0"/>
              </a:spcAft>
              <a:buSzPts val="2000"/>
              <a:buChar char="❑"/>
            </a:pPr>
            <a:r>
              <a:rPr lang="en-US" sz="1700"/>
              <a:t>UNION vs. JOIN</a:t>
            </a:r>
            <a:endParaRPr sz="1700"/>
          </a:p>
          <a:p>
            <a:pPr indent="-355600" lvl="0" marL="457200" rtl="0" algn="l">
              <a:lnSpc>
                <a:spcPct val="100000"/>
              </a:lnSpc>
              <a:spcBef>
                <a:spcPts val="1000"/>
              </a:spcBef>
              <a:spcAft>
                <a:spcPts val="0"/>
              </a:spcAft>
              <a:buSzPts val="2000"/>
              <a:buChar char="❑"/>
            </a:pPr>
            <a:r>
              <a:rPr lang="en-US" sz="1700"/>
              <a:t>Joining without JOIN</a:t>
            </a:r>
            <a:endParaRPr sz="1700"/>
          </a:p>
          <a:p>
            <a:pPr indent="0" lvl="0" marL="0" rtl="0" algn="l">
              <a:lnSpc>
                <a:spcPct val="100000"/>
              </a:lnSpc>
              <a:spcBef>
                <a:spcPts val="0"/>
              </a:spcBef>
              <a:spcAft>
                <a:spcPts val="0"/>
              </a:spcAft>
              <a:buNone/>
            </a:pPr>
            <a:r>
              <a:t/>
            </a:r>
            <a:endParaRPr sz="1600"/>
          </a:p>
          <a:p>
            <a:pPr indent="0" lvl="0" marL="0" rtl="0" algn="l">
              <a:spcBef>
                <a:spcPts val="0"/>
              </a:spcBef>
              <a:spcAft>
                <a:spcPts val="1600"/>
              </a:spcAft>
              <a:buNone/>
            </a:pPr>
            <a:r>
              <a:t/>
            </a:r>
            <a:endParaRPr sz="1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71"/>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Hands-On Lab</a:t>
            </a:r>
            <a:endParaRPr/>
          </a:p>
        </p:txBody>
      </p:sp>
      <p:sp>
        <p:nvSpPr>
          <p:cNvPr id="742" name="Google Shape;742;p71"/>
          <p:cNvSpPr txBox="1"/>
          <p:nvPr>
            <p:ph idx="1" type="body"/>
          </p:nvPr>
        </p:nvSpPr>
        <p:spPr>
          <a:xfrm>
            <a:off x="698500" y="1720800"/>
            <a:ext cx="10915500" cy="45273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US" sz="2000"/>
              <a:t>Complete the following Labs. You can </a:t>
            </a:r>
            <a:r>
              <a:rPr lang="en-US" sz="2000"/>
              <a:t>find</a:t>
            </a:r>
            <a:r>
              <a:rPr lang="en-US" sz="2000"/>
              <a:t> them on Canvas under the </a:t>
            </a:r>
            <a:r>
              <a:rPr b="1" lang="en-US" sz="2000"/>
              <a:t>Assignment </a:t>
            </a:r>
            <a:r>
              <a:rPr lang="en-US" sz="2000"/>
              <a:t>section.</a:t>
            </a:r>
            <a:endParaRPr b="1" sz="2800">
              <a:solidFill>
                <a:srgbClr val="990000"/>
              </a:solidFill>
              <a:latin typeface="Arial"/>
              <a:ea typeface="Arial"/>
              <a:cs typeface="Arial"/>
              <a:sym typeface="Arial"/>
            </a:endParaRPr>
          </a:p>
          <a:p>
            <a:pPr indent="-323850" lvl="0" marL="914400" rtl="0" algn="l">
              <a:spcBef>
                <a:spcPts val="1000"/>
              </a:spcBef>
              <a:spcAft>
                <a:spcPts val="0"/>
              </a:spcAft>
              <a:buSzPts val="1500"/>
              <a:buChar char="❑"/>
            </a:pPr>
            <a:r>
              <a:rPr b="1" lang="en-US" sz="1900" u="sng">
                <a:solidFill>
                  <a:schemeClr val="hlink"/>
                </a:solidFill>
                <a:latin typeface="Arial"/>
                <a:ea typeface="Arial"/>
                <a:cs typeface="Arial"/>
                <a:sym typeface="Arial"/>
                <a:hlinkClick r:id="rId3"/>
              </a:rPr>
              <a:t>GLAB</a:t>
            </a:r>
            <a:r>
              <a:rPr b="1" lang="en-US" sz="1900" u="sng">
                <a:solidFill>
                  <a:schemeClr val="hlink"/>
                </a:solidFill>
                <a:hlinkClick r:id="rId4"/>
              </a:rPr>
              <a:t> -</a:t>
            </a:r>
            <a:r>
              <a:rPr b="1" lang="en-US" sz="2000" u="sng">
                <a:solidFill>
                  <a:schemeClr val="hlink"/>
                </a:solidFill>
                <a:hlinkClick r:id="rId5"/>
              </a:rPr>
              <a:t> 304.6.1 - </a:t>
            </a:r>
            <a:r>
              <a:rPr b="1" lang="en-US" sz="2000" u="sng">
                <a:solidFill>
                  <a:schemeClr val="hlink"/>
                </a:solidFill>
                <a:hlinkClick r:id="rId6"/>
              </a:rPr>
              <a:t>Joins and Clauses</a:t>
            </a:r>
            <a:r>
              <a:rPr b="1" lang="en-US" sz="2000" u="sng">
                <a:solidFill>
                  <a:schemeClr val="hlink"/>
                </a:solidFill>
                <a:hlinkClick r:id="rId7"/>
              </a:rPr>
              <a:t> - Classicmodels Database</a:t>
            </a:r>
            <a:endParaRPr b="1" sz="2000">
              <a:solidFill>
                <a:srgbClr val="990000"/>
              </a:solidFill>
            </a:endParaRPr>
          </a:p>
          <a:p>
            <a:pPr indent="-330200" lvl="0" marL="914400" rtl="0" algn="l">
              <a:spcBef>
                <a:spcPts val="1000"/>
              </a:spcBef>
              <a:spcAft>
                <a:spcPts val="0"/>
              </a:spcAft>
              <a:buSzPts val="1600"/>
              <a:buChar char="❑"/>
            </a:pPr>
            <a:r>
              <a:rPr b="1" lang="en-US" sz="2000" u="sng">
                <a:solidFill>
                  <a:schemeClr val="hlink"/>
                </a:solidFill>
                <a:hlinkClick r:id="rId8"/>
              </a:rPr>
              <a:t>GLAB - 304.6.2 - Joins and Clauses - Banking Database</a:t>
            </a:r>
            <a:endParaRPr b="1" sz="2000">
              <a:solidFill>
                <a:srgbClr val="990000"/>
              </a:solidFill>
            </a:endParaRPr>
          </a:p>
          <a:p>
            <a:pPr indent="0" lvl="0" marL="0" rtl="0" algn="l">
              <a:spcBef>
                <a:spcPts val="1000"/>
              </a:spcBef>
              <a:spcAft>
                <a:spcPts val="0"/>
              </a:spcAft>
              <a:buNone/>
            </a:pPr>
            <a:r>
              <a:t/>
            </a:r>
            <a:endParaRPr b="1" sz="2000">
              <a:solidFill>
                <a:srgbClr val="990000"/>
              </a:solidFill>
            </a:endParaRPr>
          </a:p>
          <a:p>
            <a:pPr indent="0" lvl="0" marL="0" rtl="0" algn="l">
              <a:spcBef>
                <a:spcPts val="0"/>
              </a:spcBef>
              <a:spcAft>
                <a:spcPts val="0"/>
              </a:spcAft>
              <a:buClr>
                <a:schemeClr val="dk1"/>
              </a:buClr>
              <a:buSzPts val="1100"/>
              <a:buFont typeface="Arial"/>
              <a:buNone/>
            </a:pPr>
            <a:r>
              <a:rPr lang="en-US" sz="2100"/>
              <a:t>If you have any technical questions while performing the lab activity, ask your instructors for assistance. </a:t>
            </a:r>
            <a:endParaRPr b="1" sz="2000"/>
          </a:p>
          <a:p>
            <a:pPr indent="0" lvl="0" marL="0" rtl="0" algn="ctr">
              <a:spcBef>
                <a:spcPts val="0"/>
              </a:spcBef>
              <a:spcAft>
                <a:spcPts val="0"/>
              </a:spcAft>
              <a:buClr>
                <a:schemeClr val="dk1"/>
              </a:buClr>
              <a:buSzPts val="1100"/>
              <a:buFont typeface="Arial"/>
              <a:buNone/>
            </a:pPr>
            <a:r>
              <a:t/>
            </a:r>
            <a:endParaRPr b="1" sz="2300">
              <a:solidFill>
                <a:srgbClr val="990000"/>
              </a:solidFill>
              <a:latin typeface="Arial"/>
              <a:ea typeface="Arial"/>
              <a:cs typeface="Arial"/>
              <a:sym typeface="Arial"/>
            </a:endParaRPr>
          </a:p>
          <a:p>
            <a:pPr indent="0" lvl="0" marL="0" rtl="0" algn="l">
              <a:lnSpc>
                <a:spcPct val="130000"/>
              </a:lnSpc>
              <a:spcBef>
                <a:spcPts val="0"/>
              </a:spcBef>
              <a:spcAft>
                <a:spcPts val="0"/>
              </a:spcAft>
              <a:buNone/>
            </a:pPr>
            <a:r>
              <a:t/>
            </a:r>
            <a:endParaRPr sz="3000">
              <a:latin typeface="Arial"/>
              <a:ea typeface="Arial"/>
              <a:cs typeface="Arial"/>
              <a:sym typeface="Arial"/>
            </a:endParaRPr>
          </a:p>
          <a:p>
            <a:pPr indent="0" lvl="0" marL="0" rtl="0" algn="l">
              <a:lnSpc>
                <a:spcPct val="130000"/>
              </a:lnSpc>
              <a:spcBef>
                <a:spcPts val="1800"/>
              </a:spcBef>
              <a:spcAft>
                <a:spcPts val="1800"/>
              </a:spcAft>
              <a:buClr>
                <a:schemeClr val="dk1"/>
              </a:buClr>
              <a:buSzPts val="1100"/>
              <a:buFont typeface="Arial"/>
              <a:buNone/>
            </a:pPr>
            <a:r>
              <a:t/>
            </a:r>
            <a:endParaRPr sz="3000">
              <a:latin typeface="Arial"/>
              <a:ea typeface="Arial"/>
              <a:cs typeface="Arial"/>
              <a:sym typeface="Arial"/>
            </a:endParaRPr>
          </a:p>
        </p:txBody>
      </p:sp>
      <p:sp>
        <p:nvSpPr>
          <p:cNvPr id="743" name="Google Shape;743;p71"/>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72"/>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Practice </a:t>
            </a:r>
            <a:r>
              <a:rPr lang="en-US"/>
              <a:t>Assignments</a:t>
            </a:r>
            <a:endParaRPr/>
          </a:p>
        </p:txBody>
      </p:sp>
      <p:sp>
        <p:nvSpPr>
          <p:cNvPr id="750" name="Google Shape;750;p72"/>
          <p:cNvSpPr txBox="1"/>
          <p:nvPr>
            <p:ph idx="1" type="body"/>
          </p:nvPr>
        </p:nvSpPr>
        <p:spPr>
          <a:xfrm>
            <a:off x="698500" y="1720800"/>
            <a:ext cx="10915500" cy="4527300"/>
          </a:xfrm>
          <a:prstGeom prst="rect">
            <a:avLst/>
          </a:prstGeom>
        </p:spPr>
        <p:txBody>
          <a:bodyPr anchorCtr="0" anchor="t" bIns="91425" lIns="91425" spcFirstLastPara="1" rIns="91425" wrap="square" tIns="91425">
            <a:normAutofit lnSpcReduction="10000"/>
          </a:bodyPr>
          <a:lstStyle/>
          <a:p>
            <a:pPr indent="-330200" lvl="0" marL="457200" rtl="0" algn="l">
              <a:lnSpc>
                <a:spcPct val="150000"/>
              </a:lnSpc>
              <a:spcBef>
                <a:spcPts val="500"/>
              </a:spcBef>
              <a:spcAft>
                <a:spcPts val="0"/>
              </a:spcAft>
              <a:buSzPts val="1600"/>
              <a:buFont typeface="Century Gothic"/>
              <a:buAutoNum type="arabicPeriod"/>
            </a:pPr>
            <a:r>
              <a:rPr b="1" lang="en-US" sz="1600"/>
              <a:t>Complete the following practice </a:t>
            </a:r>
            <a:r>
              <a:rPr b="1" lang="en-US" sz="1600"/>
              <a:t>assignments:</a:t>
            </a:r>
            <a:endParaRPr b="1" sz="1600"/>
          </a:p>
          <a:p>
            <a:pPr indent="-323850" lvl="0" marL="914400" rtl="0" algn="l">
              <a:lnSpc>
                <a:spcPct val="130000"/>
              </a:lnSpc>
              <a:spcBef>
                <a:spcPts val="0"/>
              </a:spcBef>
              <a:spcAft>
                <a:spcPts val="0"/>
              </a:spcAft>
              <a:buSzPts val="1500"/>
              <a:buAutoNum type="alphaUcPeriod"/>
            </a:pPr>
            <a:r>
              <a:rPr lang="en-US" sz="1600" u="sng">
                <a:solidFill>
                  <a:schemeClr val="hlink"/>
                </a:solidFill>
                <a:hlinkClick r:id="rId3"/>
              </a:rPr>
              <a:t>The JOIN operation</a:t>
            </a:r>
            <a:endParaRPr sz="1600"/>
          </a:p>
          <a:p>
            <a:pPr indent="-323850" lvl="0" marL="914400" rtl="0" algn="l">
              <a:lnSpc>
                <a:spcPct val="130000"/>
              </a:lnSpc>
              <a:spcBef>
                <a:spcPts val="0"/>
              </a:spcBef>
              <a:spcAft>
                <a:spcPts val="0"/>
              </a:spcAft>
              <a:buSzPts val="1500"/>
              <a:buAutoNum type="alphaUcPeriod"/>
            </a:pPr>
            <a:r>
              <a:rPr lang="en-US" sz="1600" u="sng">
                <a:solidFill>
                  <a:schemeClr val="hlink"/>
                </a:solidFill>
                <a:hlinkClick r:id="rId4"/>
              </a:rPr>
              <a:t>JOIN and clauses</a:t>
            </a:r>
            <a:endParaRPr sz="1600"/>
          </a:p>
          <a:p>
            <a:pPr indent="-323850" lvl="0" marL="914400" rtl="0" algn="l">
              <a:lnSpc>
                <a:spcPct val="130000"/>
              </a:lnSpc>
              <a:spcBef>
                <a:spcPts val="0"/>
              </a:spcBef>
              <a:spcAft>
                <a:spcPts val="0"/>
              </a:spcAft>
              <a:buSzPts val="1500"/>
              <a:buAutoNum type="alphaUcPeriod"/>
            </a:pPr>
            <a:r>
              <a:rPr lang="en-US" sz="1600" u="sng">
                <a:solidFill>
                  <a:schemeClr val="hlink"/>
                </a:solidFill>
                <a:hlinkClick r:id="rId5"/>
              </a:rPr>
              <a:t>Self join</a:t>
            </a:r>
            <a:endParaRPr sz="1600"/>
          </a:p>
          <a:p>
            <a:pPr indent="-323850" lvl="0" marL="914400" rtl="0" algn="l">
              <a:lnSpc>
                <a:spcPct val="135000"/>
              </a:lnSpc>
              <a:spcBef>
                <a:spcPts val="0"/>
              </a:spcBef>
              <a:spcAft>
                <a:spcPts val="0"/>
              </a:spcAft>
              <a:buSzPts val="1500"/>
              <a:buAutoNum type="alphaUcPeriod"/>
            </a:pPr>
            <a:r>
              <a:rPr lang="en-US" sz="1600" u="sng">
                <a:solidFill>
                  <a:schemeClr val="hlink"/>
                </a:solidFill>
                <a:highlight>
                  <a:srgbClr val="FFFFFF"/>
                </a:highlight>
                <a:hlinkClick r:id="rId6"/>
              </a:rPr>
              <a:t>SQL JOINS - Exercises, Practice, Solution - JOINS </a:t>
            </a:r>
            <a:endParaRPr sz="1600"/>
          </a:p>
          <a:p>
            <a:pPr indent="0" lvl="0" marL="914400" rtl="0" algn="l">
              <a:lnSpc>
                <a:spcPct val="135000"/>
              </a:lnSpc>
              <a:spcBef>
                <a:spcPts val="800"/>
              </a:spcBef>
              <a:spcAft>
                <a:spcPts val="0"/>
              </a:spcAft>
              <a:buNone/>
            </a:pPr>
            <a:r>
              <a:t/>
            </a:r>
            <a:endParaRPr b="1"/>
          </a:p>
          <a:p>
            <a:pPr indent="0" lvl="0" marL="0" rtl="0" algn="l">
              <a:lnSpc>
                <a:spcPct val="150000"/>
              </a:lnSpc>
              <a:spcBef>
                <a:spcPts val="800"/>
              </a:spcBef>
              <a:spcAft>
                <a:spcPts val="0"/>
              </a:spcAft>
              <a:buNone/>
            </a:pPr>
            <a:r>
              <a:rPr b="1" lang="en-US">
                <a:solidFill>
                  <a:schemeClr val="accent1"/>
                </a:solidFill>
              </a:rPr>
              <a:t>2.</a:t>
            </a:r>
            <a:r>
              <a:rPr b="1" lang="en-US"/>
              <a:t>   </a:t>
            </a:r>
            <a:r>
              <a:rPr b="1" lang="en-US" sz="1600"/>
              <a:t>Complete the following practice assignments (administered through HackerRank).</a:t>
            </a:r>
            <a:endParaRPr b="1" sz="1600"/>
          </a:p>
          <a:p>
            <a:pPr indent="-323850" lvl="0" marL="914400" rtl="0" algn="l">
              <a:lnSpc>
                <a:spcPct val="115000"/>
              </a:lnSpc>
              <a:spcBef>
                <a:spcPts val="500"/>
              </a:spcBef>
              <a:spcAft>
                <a:spcPts val="0"/>
              </a:spcAft>
              <a:buSzPts val="1500"/>
              <a:buAutoNum type="alphaUcPeriod"/>
            </a:pPr>
            <a:r>
              <a:rPr lang="en-US" sz="1600" u="sng">
                <a:solidFill>
                  <a:schemeClr val="hlink"/>
                </a:solidFill>
                <a:highlight>
                  <a:srgbClr val="FFFFFF"/>
                </a:highlight>
                <a:hlinkClick r:id="rId7"/>
              </a:rPr>
              <a:t>Population Censu</a:t>
            </a:r>
            <a:r>
              <a:rPr lang="en-US" sz="1600" u="sng">
                <a:solidFill>
                  <a:schemeClr val="hlink"/>
                </a:solidFill>
                <a:highlight>
                  <a:srgbClr val="FFFFFF"/>
                </a:highlight>
                <a:hlinkClick r:id="rId8"/>
              </a:rPr>
              <a:t>s</a:t>
            </a:r>
            <a:endParaRPr sz="1600" u="sng">
              <a:solidFill>
                <a:schemeClr val="hlink"/>
              </a:solidFill>
              <a:highlight>
                <a:srgbClr val="FFFFFF"/>
              </a:highlight>
              <a:hlinkClick r:id="rId9"/>
            </a:endParaRPr>
          </a:p>
          <a:p>
            <a:pPr indent="-323850" lvl="0" marL="914400" rtl="0" algn="l">
              <a:lnSpc>
                <a:spcPct val="115000"/>
              </a:lnSpc>
              <a:spcBef>
                <a:spcPts val="0"/>
              </a:spcBef>
              <a:spcAft>
                <a:spcPts val="0"/>
              </a:spcAft>
              <a:buSzPts val="1500"/>
              <a:buAutoNum type="alphaUcPeriod"/>
            </a:pPr>
            <a:r>
              <a:rPr lang="en-US" sz="1600" u="sng">
                <a:solidFill>
                  <a:schemeClr val="hlink"/>
                </a:solidFill>
                <a:highlight>
                  <a:srgbClr val="FFFFFF"/>
                </a:highlight>
                <a:hlinkClick r:id="rId10"/>
              </a:rPr>
              <a:t>African Cities</a:t>
            </a:r>
            <a:endParaRPr sz="1600" u="sng">
              <a:solidFill>
                <a:schemeClr val="hlink"/>
              </a:solidFill>
              <a:highlight>
                <a:srgbClr val="FFFFFF"/>
              </a:highlight>
            </a:endParaRPr>
          </a:p>
          <a:p>
            <a:pPr indent="-323850" lvl="0" marL="914400" rtl="0" algn="l">
              <a:lnSpc>
                <a:spcPct val="115000"/>
              </a:lnSpc>
              <a:spcBef>
                <a:spcPts val="0"/>
              </a:spcBef>
              <a:spcAft>
                <a:spcPts val="0"/>
              </a:spcAft>
              <a:buSzPts val="1500"/>
              <a:buAutoNum type="alphaUcPeriod"/>
            </a:pPr>
            <a:r>
              <a:rPr lang="en-US" sz="1600" u="sng">
                <a:solidFill>
                  <a:schemeClr val="hlink"/>
                </a:solidFill>
                <a:highlight>
                  <a:srgbClr val="FFFFFF"/>
                </a:highlight>
                <a:hlinkClick r:id="rId11"/>
              </a:rPr>
              <a:t>The PADs</a:t>
            </a:r>
            <a:endParaRPr sz="1600" u="sng">
              <a:solidFill>
                <a:schemeClr val="hlink"/>
              </a:solidFill>
              <a:highlight>
                <a:srgbClr val="FFFFFF"/>
              </a:highlight>
            </a:endParaRPr>
          </a:p>
          <a:p>
            <a:pPr indent="0" lvl="0" marL="0" rtl="0" algn="l">
              <a:lnSpc>
                <a:spcPct val="130000"/>
              </a:lnSpc>
              <a:spcBef>
                <a:spcPts val="0"/>
              </a:spcBef>
              <a:spcAft>
                <a:spcPts val="0"/>
              </a:spcAft>
              <a:buClr>
                <a:schemeClr val="dk1"/>
              </a:buClr>
              <a:buSzPts val="1100"/>
              <a:buFont typeface="Arial"/>
              <a:buNone/>
            </a:pPr>
            <a:r>
              <a:t/>
            </a:r>
            <a:endParaRPr b="1" sz="1400"/>
          </a:p>
          <a:p>
            <a:pPr indent="0" lvl="0" marL="0" rtl="0" algn="l">
              <a:lnSpc>
                <a:spcPct val="100000"/>
              </a:lnSpc>
              <a:spcBef>
                <a:spcPts val="600"/>
              </a:spcBef>
              <a:spcAft>
                <a:spcPts val="400"/>
              </a:spcAft>
              <a:buNone/>
            </a:pPr>
            <a:r>
              <a:rPr b="1" lang="en-US"/>
              <a:t>Note: </a:t>
            </a:r>
            <a:r>
              <a:rPr lang="en-US"/>
              <a:t>Use your office hours to complete this assignment.</a:t>
            </a:r>
            <a:r>
              <a:rPr lang="en-US" sz="1500">
                <a:highlight>
                  <a:schemeClr val="lt1"/>
                </a:highlight>
              </a:rPr>
              <a:t> </a:t>
            </a:r>
            <a:r>
              <a:rPr lang="en-US"/>
              <a:t>If you have any technical questions while performing the assignment activity, ask your instructors for assistance. </a:t>
            </a:r>
            <a:endParaRPr b="1" sz="1400"/>
          </a:p>
        </p:txBody>
      </p:sp>
      <p:sp>
        <p:nvSpPr>
          <p:cNvPr id="751" name="Google Shape;751;p72"/>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73"/>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Check Your Knowledge</a:t>
            </a:r>
            <a:endParaRPr/>
          </a:p>
        </p:txBody>
      </p:sp>
      <p:sp>
        <p:nvSpPr>
          <p:cNvPr id="758" name="Google Shape;758;p73"/>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759" name="Google Shape;759;p73"/>
          <p:cNvSpPr txBox="1"/>
          <p:nvPr>
            <p:ph idx="1" type="body"/>
          </p:nvPr>
        </p:nvSpPr>
        <p:spPr>
          <a:xfrm>
            <a:off x="698500" y="1720800"/>
            <a:ext cx="10915500" cy="4527300"/>
          </a:xfrm>
          <a:prstGeom prst="rect">
            <a:avLst/>
          </a:prstGeom>
        </p:spPr>
        <p:txBody>
          <a:bodyPr anchorCtr="0" anchor="t" bIns="91425" lIns="91425" spcFirstLastPara="1" rIns="91425" wrap="square" tIns="91425">
            <a:normAutofit/>
          </a:bodyPr>
          <a:lstStyle/>
          <a:p>
            <a:pPr indent="-342900" lvl="0" marL="457200" rtl="0" algn="l">
              <a:spcBef>
                <a:spcPts val="1000"/>
              </a:spcBef>
              <a:spcAft>
                <a:spcPts val="0"/>
              </a:spcAft>
              <a:buSzPts val="1800"/>
              <a:buChar char="●"/>
            </a:pPr>
            <a:r>
              <a:rPr lang="en-US" sz="2000"/>
              <a:t>What Are SQL JOINs?</a:t>
            </a:r>
            <a:endParaRPr sz="2000"/>
          </a:p>
          <a:p>
            <a:pPr indent="-342900" lvl="0" marL="457200" rtl="0" algn="l">
              <a:spcBef>
                <a:spcPts val="0"/>
              </a:spcBef>
              <a:spcAft>
                <a:spcPts val="0"/>
              </a:spcAft>
              <a:buSzPts val="1800"/>
              <a:buChar char="●"/>
            </a:pPr>
            <a:r>
              <a:rPr lang="en-US" sz="2000"/>
              <a:t>What are the different types of JOINS in SQL?</a:t>
            </a:r>
            <a:endParaRPr sz="2000"/>
          </a:p>
          <a:p>
            <a:pPr indent="-342900" lvl="0" marL="457200" rtl="0" algn="l">
              <a:spcBef>
                <a:spcPts val="0"/>
              </a:spcBef>
              <a:spcAft>
                <a:spcPts val="0"/>
              </a:spcAft>
              <a:buSzPts val="1800"/>
              <a:buChar char="●"/>
            </a:pPr>
            <a:r>
              <a:rPr lang="en-US" sz="2000"/>
              <a:t>How can you join a table to itself?</a:t>
            </a:r>
            <a:endParaRPr sz="2000"/>
          </a:p>
          <a:p>
            <a:pPr indent="0" lvl="0" marL="0" rtl="0" algn="l">
              <a:lnSpc>
                <a:spcPct val="115000"/>
              </a:lnSpc>
              <a:spcBef>
                <a:spcPts val="4500"/>
              </a:spcBef>
              <a:spcAft>
                <a:spcPts val="2300"/>
              </a:spcAft>
              <a:buClr>
                <a:schemeClr val="dk1"/>
              </a:buClr>
              <a:buSzPts val="1100"/>
              <a:buFont typeface="Arial"/>
              <a:buNone/>
            </a:pPr>
            <a:r>
              <a:t/>
            </a:r>
            <a:endParaRPr b="1" sz="2650">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74"/>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200"/>
              <a:t>Summary</a:t>
            </a:r>
            <a:endParaRPr sz="3200"/>
          </a:p>
        </p:txBody>
      </p:sp>
      <p:sp>
        <p:nvSpPr>
          <p:cNvPr id="766" name="Google Shape;766;p74"/>
          <p:cNvSpPr txBox="1"/>
          <p:nvPr>
            <p:ph idx="1" type="body"/>
          </p:nvPr>
        </p:nvSpPr>
        <p:spPr>
          <a:xfrm>
            <a:off x="521525" y="1700813"/>
            <a:ext cx="10915500" cy="45273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US"/>
              <a:t>In this presentation, we discussed JOIN queries, which allow us to walk through the relationships between two or more tables in the FROM clause. JOINS are queries that combine the data of multiple tables based on their common columns and constraints to produce a combined result set:</a:t>
            </a:r>
            <a:endParaRPr/>
          </a:p>
          <a:p>
            <a:pPr indent="-323850" lvl="0" marL="457200" rtl="0" algn="l">
              <a:spcBef>
                <a:spcPts val="1000"/>
              </a:spcBef>
              <a:spcAft>
                <a:spcPts val="0"/>
              </a:spcAft>
              <a:buSzPts val="1500"/>
              <a:buChar char="●"/>
            </a:pPr>
            <a:r>
              <a:rPr lang="en-US"/>
              <a:t>A JOIN implemented without any other modifiers is by default an INNER JOIN. </a:t>
            </a:r>
            <a:endParaRPr/>
          </a:p>
          <a:p>
            <a:pPr indent="-323850" lvl="0" marL="457200" rtl="0" algn="l">
              <a:spcBef>
                <a:spcPts val="1000"/>
              </a:spcBef>
              <a:spcAft>
                <a:spcPts val="0"/>
              </a:spcAft>
              <a:buSzPts val="1500"/>
              <a:buChar char="●"/>
            </a:pPr>
            <a:r>
              <a:rPr lang="en-US"/>
              <a:t>A Right JOIN returns all records from the right table, and the matched records from the left table; while a Left JOIN returns all records from the left table and the matched records from the right table</a:t>
            </a:r>
            <a:endParaRPr/>
          </a:p>
          <a:p>
            <a:pPr indent="-323850" lvl="0" marL="457200" rtl="0" algn="l">
              <a:spcBef>
                <a:spcPts val="1000"/>
              </a:spcBef>
              <a:spcAft>
                <a:spcPts val="0"/>
              </a:spcAft>
              <a:buSzPts val="1500"/>
              <a:buChar char="●"/>
            </a:pPr>
            <a:r>
              <a:rPr lang="en-US"/>
              <a:t>An INNER JOIN returns records that have matching values in both tables.</a:t>
            </a:r>
            <a:endParaRPr/>
          </a:p>
          <a:p>
            <a:pPr indent="-323850" lvl="0" marL="457200" rtl="0" algn="l">
              <a:spcBef>
                <a:spcPts val="1000"/>
              </a:spcBef>
              <a:spcAft>
                <a:spcPts val="0"/>
              </a:spcAft>
              <a:buSzPts val="1500"/>
              <a:buChar char="●"/>
            </a:pPr>
            <a:r>
              <a:rPr lang="en-US"/>
              <a:t>A CROSS JOIN produces a result set, which is the number of rows in the first table, multiplied by the number of rows in the second table.</a:t>
            </a:r>
            <a:endParaRPr/>
          </a:p>
          <a:p>
            <a:pPr indent="-323850" lvl="0" marL="457200" rtl="0" algn="l">
              <a:spcBef>
                <a:spcPts val="1000"/>
              </a:spcBef>
              <a:spcAft>
                <a:spcPts val="0"/>
              </a:spcAft>
              <a:buSzPts val="1500"/>
              <a:buChar char="●"/>
            </a:pPr>
            <a:r>
              <a:rPr lang="en-US"/>
              <a:t>A SELF JOIN returns a table that is joined with itself.</a:t>
            </a:r>
            <a:endParaRPr/>
          </a:p>
          <a:p>
            <a:pPr indent="-323850" lvl="0" marL="457200" rtl="0" algn="l">
              <a:spcBef>
                <a:spcPts val="1000"/>
              </a:spcBef>
              <a:spcAft>
                <a:spcPts val="0"/>
              </a:spcAft>
              <a:buSzPts val="1500"/>
              <a:buChar char="●"/>
            </a:pPr>
            <a:r>
              <a:rPr lang="en-US"/>
              <a:t>A JOIN implemented without the JOIN keyword is called Theta Style.</a:t>
            </a:r>
            <a:endParaRPr/>
          </a:p>
        </p:txBody>
      </p:sp>
      <p:sp>
        <p:nvSpPr>
          <p:cNvPr id="767" name="Google Shape;767;p74"/>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75"/>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References</a:t>
            </a:r>
            <a:endParaRPr/>
          </a:p>
        </p:txBody>
      </p:sp>
      <p:sp>
        <p:nvSpPr>
          <p:cNvPr id="774" name="Google Shape;774;p75"/>
          <p:cNvSpPr txBox="1"/>
          <p:nvPr>
            <p:ph idx="1" type="body"/>
          </p:nvPr>
        </p:nvSpPr>
        <p:spPr>
          <a:xfrm>
            <a:off x="698500" y="1720800"/>
            <a:ext cx="10915500" cy="45273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US" sz="1900" u="sng">
                <a:solidFill>
                  <a:schemeClr val="hlink"/>
                </a:solidFill>
                <a:hlinkClick r:id="rId3"/>
              </a:rPr>
              <a:t>https://en.wikipedia.org/wiki/Join_(SQL)</a:t>
            </a:r>
            <a:endParaRPr sz="1900"/>
          </a:p>
          <a:p>
            <a:pPr indent="0" lvl="0" marL="0" rtl="0" algn="l">
              <a:spcBef>
                <a:spcPts val="1000"/>
              </a:spcBef>
              <a:spcAft>
                <a:spcPts val="0"/>
              </a:spcAft>
              <a:buNone/>
            </a:pPr>
            <a:r>
              <a:rPr lang="en-US" sz="1900" u="sng">
                <a:solidFill>
                  <a:schemeClr val="hlink"/>
                </a:solidFill>
                <a:hlinkClick r:id="rId4"/>
              </a:rPr>
              <a:t>https://www.techonthenet.com/mysql/group_by.php</a:t>
            </a:r>
            <a:endParaRPr sz="1900"/>
          </a:p>
          <a:p>
            <a:pPr indent="0" lvl="0" marL="0" rtl="0" algn="l">
              <a:spcBef>
                <a:spcPts val="1000"/>
              </a:spcBef>
              <a:spcAft>
                <a:spcPts val="0"/>
              </a:spcAft>
              <a:buNone/>
            </a:pPr>
            <a:r>
              <a:rPr lang="en-US" sz="1900" u="sng">
                <a:solidFill>
                  <a:schemeClr val="hlink"/>
                </a:solidFill>
                <a:hlinkClick r:id="rId5"/>
              </a:rPr>
              <a:t>https://www.techonthenet.com/mysql/between.php</a:t>
            </a:r>
            <a:endParaRPr sz="1900"/>
          </a:p>
          <a:p>
            <a:pPr indent="0" lvl="0" marL="0" rtl="0" algn="l">
              <a:spcBef>
                <a:spcPts val="1000"/>
              </a:spcBef>
              <a:spcAft>
                <a:spcPts val="0"/>
              </a:spcAft>
              <a:buNone/>
            </a:pPr>
            <a:r>
              <a:t/>
            </a:r>
            <a:endParaRPr sz="1900"/>
          </a:p>
        </p:txBody>
      </p:sp>
      <p:sp>
        <p:nvSpPr>
          <p:cNvPr id="775" name="Google Shape;775;p75"/>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76"/>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781" name="Google Shape;781;p76"/>
          <p:cNvSpPr txBox="1"/>
          <p:nvPr/>
        </p:nvSpPr>
        <p:spPr>
          <a:xfrm>
            <a:off x="8382000" y="6917078"/>
            <a:ext cx="736596" cy="228597"/>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2800" u="none" cap="none" strike="noStrike">
              <a:solidFill>
                <a:schemeClr val="lt1"/>
              </a:solidFill>
              <a:latin typeface="Century Gothic"/>
              <a:ea typeface="Century Gothic"/>
              <a:cs typeface="Century Gothic"/>
              <a:sym typeface="Century Gothic"/>
            </a:endParaRPr>
          </a:p>
        </p:txBody>
      </p:sp>
      <p:sp>
        <p:nvSpPr>
          <p:cNvPr id="782" name="Google Shape;782;p76"/>
          <p:cNvSpPr txBox="1"/>
          <p:nvPr>
            <p:ph type="title"/>
          </p:nvPr>
        </p:nvSpPr>
        <p:spPr>
          <a:xfrm>
            <a:off x="568017" y="973663"/>
            <a:ext cx="10822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400"/>
              <a:buFont typeface="Century Gothic"/>
              <a:buNone/>
            </a:pPr>
            <a:r>
              <a:rPr lang="en-US"/>
              <a:t>Questions ?</a:t>
            </a:r>
            <a:endParaRPr/>
          </a:p>
        </p:txBody>
      </p:sp>
      <p:pic>
        <p:nvPicPr>
          <p:cNvPr descr="D:\Logos\1434554660_Help.png" id="783" name="Google Shape;783;p76"/>
          <p:cNvPicPr preferRelativeResize="0"/>
          <p:nvPr/>
        </p:nvPicPr>
        <p:blipFill rotWithShape="1">
          <a:blip r:embed="rId3">
            <a:alphaModFix/>
          </a:blip>
          <a:srcRect b="0" l="0" r="0" t="0"/>
          <a:stretch/>
        </p:blipFill>
        <p:spPr>
          <a:xfrm>
            <a:off x="4361543" y="1694543"/>
            <a:ext cx="3468914" cy="346891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6"/>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337" name="Google Shape;337;p36"/>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100"/>
              <a:t>Overview of </a:t>
            </a:r>
            <a:r>
              <a:rPr lang="en-US" sz="3100"/>
              <a:t>Joining Tables</a:t>
            </a:r>
            <a:endParaRPr sz="3100"/>
          </a:p>
        </p:txBody>
      </p:sp>
      <p:sp>
        <p:nvSpPr>
          <p:cNvPr id="338" name="Google Shape;338;p36"/>
          <p:cNvSpPr txBox="1"/>
          <p:nvPr>
            <p:ph idx="1" type="body"/>
          </p:nvPr>
        </p:nvSpPr>
        <p:spPr>
          <a:xfrm>
            <a:off x="445325" y="1700800"/>
            <a:ext cx="5067000" cy="4485600"/>
          </a:xfrm>
          <a:prstGeom prst="rect">
            <a:avLst/>
          </a:prstGeom>
        </p:spPr>
        <p:txBody>
          <a:bodyPr anchorCtr="0" anchor="t" bIns="91425" lIns="91425" spcFirstLastPara="1" rIns="91425" wrap="square" tIns="91425">
            <a:normAutofit lnSpcReduction="20000"/>
          </a:bodyPr>
          <a:lstStyle/>
          <a:p>
            <a:pPr indent="0" lvl="0" marL="0" rtl="0" algn="l">
              <a:spcBef>
                <a:spcPts val="1000"/>
              </a:spcBef>
              <a:spcAft>
                <a:spcPts val="0"/>
              </a:spcAft>
              <a:buNone/>
            </a:pPr>
            <a:r>
              <a:rPr b="1" lang="en-US"/>
              <a:t>Question: </a:t>
            </a:r>
            <a:endParaRPr b="1"/>
          </a:p>
          <a:p>
            <a:pPr indent="0" lvl="0" marL="0" rtl="0" algn="l">
              <a:spcBef>
                <a:spcPts val="1000"/>
              </a:spcBef>
              <a:spcAft>
                <a:spcPts val="0"/>
              </a:spcAft>
              <a:buNone/>
            </a:pPr>
            <a:r>
              <a:rPr lang="en-US"/>
              <a:t>We have used SELECT statement to query data from a single table. How do we query data from multiple tables that are related by one or more primary key/foreign key relationships?</a:t>
            </a:r>
            <a:endParaRPr/>
          </a:p>
          <a:p>
            <a:pPr indent="0" lvl="0" marL="0" rtl="0" algn="l">
              <a:spcBef>
                <a:spcPts val="1000"/>
              </a:spcBef>
              <a:spcAft>
                <a:spcPts val="0"/>
              </a:spcAft>
              <a:buNone/>
            </a:pPr>
            <a:r>
              <a:rPr lang="en-US"/>
              <a:t>For example, in the database diagrammed, there are nine tables; all are related, either directly or indirectly.</a:t>
            </a:r>
            <a:endParaRPr/>
          </a:p>
          <a:p>
            <a:pPr indent="0" lvl="0" marL="0" rtl="0" algn="l">
              <a:spcBef>
                <a:spcPts val="1000"/>
              </a:spcBef>
              <a:spcAft>
                <a:spcPts val="0"/>
              </a:spcAft>
              <a:buNone/>
            </a:pPr>
            <a:r>
              <a:rPr lang="en-US"/>
              <a:t>Some of the connections go through junction tables, defining many-to-many relationships.</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US"/>
              <a:t>Answer: </a:t>
            </a:r>
            <a:r>
              <a:rPr lang="en-US"/>
              <a:t>A </a:t>
            </a:r>
            <a:r>
              <a:rPr b="1" i="1" lang="en-US"/>
              <a:t>JOIN </a:t>
            </a:r>
            <a:r>
              <a:rPr lang="en-US"/>
              <a:t>predicate is used to combine rows from two or more tables, based on a related column between them.</a:t>
            </a:r>
            <a:endParaRPr/>
          </a:p>
          <a:p>
            <a:pPr indent="0" lvl="0" marL="0" rtl="0" algn="l">
              <a:spcBef>
                <a:spcPts val="0"/>
              </a:spcBef>
              <a:spcAft>
                <a:spcPts val="0"/>
              </a:spcAft>
              <a:buNone/>
            </a:pPr>
            <a:r>
              <a:t/>
            </a:r>
            <a:endParaRPr sz="1900">
              <a:solidFill>
                <a:srgbClr val="000000"/>
              </a:solidFill>
            </a:endParaRPr>
          </a:p>
          <a:p>
            <a:pPr indent="0" lvl="0" marL="0" rtl="0" algn="l">
              <a:spcBef>
                <a:spcPts val="0"/>
              </a:spcBef>
              <a:spcAft>
                <a:spcPts val="0"/>
              </a:spcAft>
              <a:buNone/>
            </a:pPr>
            <a:r>
              <a:t/>
            </a:r>
            <a:endParaRPr sz="1900">
              <a:solidFill>
                <a:srgbClr val="000000"/>
              </a:solidFill>
            </a:endParaRPr>
          </a:p>
        </p:txBody>
      </p:sp>
      <p:sp>
        <p:nvSpPr>
          <p:cNvPr id="339" name="Google Shape;339;p36"/>
          <p:cNvSpPr txBox="1"/>
          <p:nvPr/>
        </p:nvSpPr>
        <p:spPr>
          <a:xfrm>
            <a:off x="6038550" y="6349250"/>
            <a:ext cx="2234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image source: sqlservertutorial.net</a:t>
            </a:r>
            <a:endParaRPr sz="800"/>
          </a:p>
        </p:txBody>
      </p:sp>
      <p:pic>
        <p:nvPicPr>
          <p:cNvPr id="340" name="Google Shape;340;p36"/>
          <p:cNvPicPr preferRelativeResize="0"/>
          <p:nvPr/>
        </p:nvPicPr>
        <p:blipFill>
          <a:blip r:embed="rId3">
            <a:alphaModFix/>
          </a:blip>
          <a:stretch>
            <a:fillRect/>
          </a:stretch>
        </p:blipFill>
        <p:spPr>
          <a:xfrm>
            <a:off x="5964643" y="1410475"/>
            <a:ext cx="5962732" cy="4837675"/>
          </a:xfrm>
          <a:prstGeom prst="rect">
            <a:avLst/>
          </a:prstGeom>
          <a:noFill/>
          <a:ln>
            <a:noFill/>
          </a:ln>
        </p:spPr>
      </p:pic>
      <p:sp>
        <p:nvSpPr>
          <p:cNvPr id="341" name="Google Shape;341;p36"/>
          <p:cNvSpPr txBox="1"/>
          <p:nvPr/>
        </p:nvSpPr>
        <p:spPr>
          <a:xfrm>
            <a:off x="8126800" y="973675"/>
            <a:ext cx="2234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highlight>
                  <a:srgbClr val="FFFFFF"/>
                </a:highlight>
                <a:latin typeface="Roboto"/>
                <a:ea typeface="Roboto"/>
                <a:cs typeface="Roboto"/>
                <a:sym typeface="Roboto"/>
              </a:rPr>
              <a:t>Bike Stores database diagram</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7"/>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5300"/>
              <a:buFont typeface="Arial"/>
              <a:buNone/>
            </a:pPr>
            <a:r>
              <a:rPr lang="en-US"/>
              <a:t>Types of JOINS</a:t>
            </a:r>
            <a:endParaRPr/>
          </a:p>
        </p:txBody>
      </p:sp>
      <p:sp>
        <p:nvSpPr>
          <p:cNvPr id="347" name="Google Shape;347;p37"/>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348" name="Google Shape;348;p37"/>
          <p:cNvSpPr txBox="1"/>
          <p:nvPr>
            <p:ph idx="1" type="body"/>
          </p:nvPr>
        </p:nvSpPr>
        <p:spPr>
          <a:xfrm>
            <a:off x="807050" y="1631425"/>
            <a:ext cx="10915500" cy="4527300"/>
          </a:xfrm>
          <a:prstGeom prst="rect">
            <a:avLst/>
          </a:prstGeom>
        </p:spPr>
        <p:txBody>
          <a:bodyPr anchorCtr="0" anchor="t" bIns="91425" lIns="91425" spcFirstLastPara="1" rIns="91425" wrap="square" tIns="91425">
            <a:normAutofit lnSpcReduction="20000"/>
          </a:bodyPr>
          <a:lstStyle/>
          <a:p>
            <a:pPr indent="-323850" lvl="0" marL="457200" rtl="0" algn="l">
              <a:spcBef>
                <a:spcPts val="1000"/>
              </a:spcBef>
              <a:spcAft>
                <a:spcPts val="0"/>
              </a:spcAft>
              <a:buSzPts val="1500"/>
              <a:buChar char="❏"/>
            </a:pPr>
            <a:r>
              <a:rPr lang="en-US"/>
              <a:t>JOIN predicate allow us to walk through the relationships between two or more tables in the FROM clause.</a:t>
            </a:r>
            <a:endParaRPr/>
          </a:p>
          <a:p>
            <a:pPr indent="-323850" lvl="0" marL="457200" rtl="0" algn="l">
              <a:spcBef>
                <a:spcPts val="1000"/>
              </a:spcBef>
              <a:spcAft>
                <a:spcPts val="0"/>
              </a:spcAft>
              <a:buSzPts val="1500"/>
              <a:buChar char="❏"/>
            </a:pPr>
            <a:r>
              <a:rPr lang="en-US"/>
              <a:t>JOINS are queries that combine the data of multiple tables based on their common </a:t>
            </a:r>
            <a:r>
              <a:rPr b="1" i="1" lang="en-US">
                <a:solidFill>
                  <a:srgbClr val="0E5580"/>
                </a:solidFill>
                <a:highlight>
                  <a:schemeClr val="lt1"/>
                </a:highlight>
                <a:latin typeface="Century Gothic"/>
                <a:ea typeface="Century Gothic"/>
                <a:cs typeface="Century Gothic"/>
                <a:sym typeface="Century Gothic"/>
              </a:rPr>
              <a:t>columns (primary key and foreign key) </a:t>
            </a:r>
            <a:r>
              <a:rPr lang="en-US"/>
              <a:t>and </a:t>
            </a:r>
            <a:r>
              <a:rPr b="1" i="1" lang="en-US">
                <a:solidFill>
                  <a:srgbClr val="0E5580"/>
                </a:solidFill>
                <a:highlight>
                  <a:schemeClr val="lt1"/>
                </a:highlight>
                <a:latin typeface="Century Gothic"/>
                <a:ea typeface="Century Gothic"/>
                <a:cs typeface="Century Gothic"/>
                <a:sym typeface="Century Gothic"/>
              </a:rPr>
              <a:t>constraints</a:t>
            </a:r>
            <a:r>
              <a:rPr lang="en-US"/>
              <a:t> to produce a combined result set.</a:t>
            </a:r>
            <a:endParaRPr/>
          </a:p>
          <a:p>
            <a:pPr indent="-323850" lvl="0" marL="457200" rtl="0" algn="l">
              <a:spcBef>
                <a:spcPts val="1000"/>
              </a:spcBef>
              <a:spcAft>
                <a:spcPts val="0"/>
              </a:spcAft>
              <a:buSzPts val="1500"/>
              <a:buChar char="❏"/>
            </a:pPr>
            <a:r>
              <a:rPr lang="en-US"/>
              <a:t>The following JOINS are supported by MySQL:</a:t>
            </a:r>
            <a:endParaRPr/>
          </a:p>
          <a:p>
            <a:pPr indent="-323850" lvl="0" marL="914400" rtl="0" algn="l">
              <a:spcBef>
                <a:spcPts val="1000"/>
              </a:spcBef>
              <a:spcAft>
                <a:spcPts val="0"/>
              </a:spcAft>
              <a:buSzPts val="1500"/>
              <a:buAutoNum type="arabicPeriod"/>
            </a:pPr>
            <a:r>
              <a:rPr lang="en-US"/>
              <a:t>Inner JOIN</a:t>
            </a:r>
            <a:endParaRPr/>
          </a:p>
          <a:p>
            <a:pPr indent="-323850" lvl="0" marL="914400" rtl="0" algn="l">
              <a:spcBef>
                <a:spcPts val="1000"/>
              </a:spcBef>
              <a:spcAft>
                <a:spcPts val="0"/>
              </a:spcAft>
              <a:buSzPts val="1500"/>
              <a:buAutoNum type="arabicPeriod"/>
            </a:pPr>
            <a:r>
              <a:rPr lang="en-US"/>
              <a:t>Left JOIN</a:t>
            </a:r>
            <a:endParaRPr/>
          </a:p>
          <a:p>
            <a:pPr indent="-323850" lvl="0" marL="914400" rtl="0" algn="l">
              <a:spcBef>
                <a:spcPts val="1000"/>
              </a:spcBef>
              <a:spcAft>
                <a:spcPts val="0"/>
              </a:spcAft>
              <a:buSzPts val="1500"/>
              <a:buAutoNum type="arabicPeriod"/>
            </a:pPr>
            <a:r>
              <a:rPr lang="en-US"/>
              <a:t>Right JOIN</a:t>
            </a:r>
            <a:endParaRPr/>
          </a:p>
          <a:p>
            <a:pPr indent="-323850" lvl="0" marL="914400" rtl="0" algn="l">
              <a:spcBef>
                <a:spcPts val="1000"/>
              </a:spcBef>
              <a:spcAft>
                <a:spcPts val="0"/>
              </a:spcAft>
              <a:buSzPts val="1500"/>
              <a:buAutoNum type="arabicPeriod"/>
            </a:pPr>
            <a:r>
              <a:rPr lang="en-US"/>
              <a:t>Cross JOIN</a:t>
            </a:r>
            <a:endParaRPr/>
          </a:p>
          <a:p>
            <a:pPr indent="-323850" lvl="0" marL="914400" rtl="0" algn="l">
              <a:spcBef>
                <a:spcPts val="1000"/>
              </a:spcBef>
              <a:spcAft>
                <a:spcPts val="0"/>
              </a:spcAft>
              <a:buSzPts val="1500"/>
              <a:buAutoNum type="arabicPeriod"/>
            </a:pPr>
            <a:r>
              <a:rPr lang="en-US"/>
              <a:t>Self JOIN</a:t>
            </a:r>
            <a:endParaRPr/>
          </a:p>
          <a:p>
            <a:pPr indent="0" lvl="0" marL="914400" rtl="0" algn="l">
              <a:spcBef>
                <a:spcPts val="1000"/>
              </a:spcBef>
              <a:spcAft>
                <a:spcPts val="0"/>
              </a:spcAft>
              <a:buNone/>
            </a:pPr>
            <a:r>
              <a:t/>
            </a:r>
            <a:endParaRPr/>
          </a:p>
          <a:p>
            <a:pPr indent="0" lvl="0" marL="0" rtl="0" algn="l">
              <a:spcBef>
                <a:spcPts val="0"/>
              </a:spcBef>
              <a:spcAft>
                <a:spcPts val="0"/>
              </a:spcAft>
              <a:buNone/>
            </a:pPr>
            <a:r>
              <a:rPr b="1" i="1" lang="en-US" sz="1600">
                <a:solidFill>
                  <a:schemeClr val="dk1"/>
                </a:solidFill>
                <a:highlight>
                  <a:schemeClr val="lt1"/>
                </a:highlight>
                <a:latin typeface="Century Gothic"/>
                <a:ea typeface="Century Gothic"/>
                <a:cs typeface="Century Gothic"/>
                <a:sym typeface="Century Gothic"/>
              </a:rPr>
              <a:t>Note that MySQL does not support the </a:t>
            </a:r>
            <a:r>
              <a:rPr b="1" i="1" lang="en-US" sz="1500">
                <a:solidFill>
                  <a:schemeClr val="dk1"/>
                </a:solidFill>
                <a:latin typeface="Century Gothic"/>
                <a:ea typeface="Century Gothic"/>
                <a:cs typeface="Century Gothic"/>
                <a:sym typeface="Century Gothic"/>
              </a:rPr>
              <a:t>full Outer JOIN</a:t>
            </a:r>
            <a:r>
              <a:rPr b="1" i="1" lang="en-US" sz="1600">
                <a:solidFill>
                  <a:schemeClr val="dk1"/>
                </a:solidFill>
                <a:highlight>
                  <a:schemeClr val="lt1"/>
                </a:highlight>
                <a:latin typeface="Century Gothic"/>
                <a:ea typeface="Century Gothic"/>
                <a:cs typeface="Century Gothic"/>
                <a:sym typeface="Century Gothic"/>
              </a:rPr>
              <a:t>.</a:t>
            </a:r>
            <a:endParaRPr b="1" i="1" sz="2200">
              <a:solidFill>
                <a:srgbClr val="212529"/>
              </a:solidFill>
              <a:highlight>
                <a:schemeClr val="lt1"/>
              </a:highlight>
              <a:latin typeface="Century Gothic"/>
              <a:ea typeface="Century Gothic"/>
              <a:cs typeface="Century Gothic"/>
              <a:sym typeface="Century Gothic"/>
            </a:endParaRPr>
          </a:p>
          <a:p>
            <a:pPr indent="0" lvl="0" marL="0" rtl="0" algn="l">
              <a:spcBef>
                <a:spcPts val="12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8"/>
          <p:cNvSpPr txBox="1"/>
          <p:nvPr/>
        </p:nvSpPr>
        <p:spPr>
          <a:xfrm>
            <a:off x="510550" y="1800109"/>
            <a:ext cx="11169900" cy="669000"/>
          </a:xfrm>
          <a:prstGeom prst="rect">
            <a:avLst/>
          </a:prstGeom>
          <a:noFill/>
          <a:ln cap="flat" cmpd="sng" w="9525">
            <a:solidFill>
              <a:srgbClr val="000000"/>
            </a:solidFill>
            <a:prstDash val="solid"/>
            <a:round/>
            <a:headEnd len="sm" w="sm" type="none"/>
            <a:tailEnd len="sm" w="sm" type="none"/>
          </a:ln>
        </p:spPr>
        <p:txBody>
          <a:bodyPr anchorCtr="0" anchor="t" bIns="54425" lIns="108850" spcFirstLastPara="1" rIns="108850" wrap="square" tIns="54425">
            <a:noAutofit/>
          </a:bodyPr>
          <a:lstStyle/>
          <a:p>
            <a:pPr indent="0" lvl="0" marL="0" rtl="0" algn="l">
              <a:spcBef>
                <a:spcPts val="0"/>
              </a:spcBef>
              <a:spcAft>
                <a:spcPts val="0"/>
              </a:spcAft>
              <a:buClr>
                <a:schemeClr val="dk1"/>
              </a:buClr>
              <a:buSzPts val="1100"/>
              <a:buFont typeface="Arial"/>
              <a:buNone/>
            </a:pPr>
            <a:r>
              <a:rPr lang="en-US" sz="1800">
                <a:latin typeface="Consolas"/>
                <a:ea typeface="Consolas"/>
                <a:cs typeface="Consolas"/>
                <a:sym typeface="Consolas"/>
              </a:rPr>
              <a:t>Select &lt;column-names&gt; </a:t>
            </a:r>
            <a:endParaRPr sz="1800">
              <a:solidFill>
                <a:srgbClr val="D1949E"/>
              </a:solidFill>
              <a:highlight>
                <a:srgbClr val="4D4033"/>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i="0" lang="en-US" sz="1800" u="none" cap="none" strike="noStrike">
                <a:solidFill>
                  <a:srgbClr val="FFA500"/>
                </a:solidFill>
                <a:latin typeface="Consolas"/>
                <a:ea typeface="Consolas"/>
                <a:cs typeface="Consolas"/>
                <a:sym typeface="Consolas"/>
              </a:rPr>
              <a:t>FROM</a:t>
            </a:r>
            <a:r>
              <a:rPr i="0" lang="en-US" sz="1800" u="none" cap="none" strike="noStrike">
                <a:solidFill>
                  <a:srgbClr val="000000"/>
                </a:solidFill>
                <a:latin typeface="Consolas"/>
                <a:ea typeface="Consolas"/>
                <a:cs typeface="Consolas"/>
                <a:sym typeface="Consolas"/>
              </a:rPr>
              <a:t> &lt;left table&gt; [join type] </a:t>
            </a:r>
            <a:r>
              <a:rPr b="1" i="0" lang="en-US" sz="1800" u="none" cap="none" strike="noStrike">
                <a:solidFill>
                  <a:srgbClr val="FFA500"/>
                </a:solidFill>
                <a:latin typeface="Consolas"/>
                <a:ea typeface="Consolas"/>
                <a:cs typeface="Consolas"/>
                <a:sym typeface="Consolas"/>
              </a:rPr>
              <a:t>JOIN</a:t>
            </a:r>
            <a:r>
              <a:rPr i="0" lang="en-US" sz="1800" u="none" cap="none" strike="noStrike">
                <a:solidFill>
                  <a:srgbClr val="000000"/>
                </a:solidFill>
                <a:latin typeface="Consolas"/>
                <a:ea typeface="Consolas"/>
                <a:cs typeface="Consolas"/>
                <a:sym typeface="Consolas"/>
              </a:rPr>
              <a:t> &lt;right table&gt; </a:t>
            </a:r>
            <a:r>
              <a:rPr b="1" i="0" lang="en-US" sz="1800" u="none" cap="none" strike="noStrike">
                <a:solidFill>
                  <a:srgbClr val="FFA500"/>
                </a:solidFill>
                <a:latin typeface="Consolas"/>
                <a:ea typeface="Consolas"/>
                <a:cs typeface="Consolas"/>
                <a:sym typeface="Consolas"/>
              </a:rPr>
              <a:t>ON</a:t>
            </a:r>
            <a:r>
              <a:rPr i="0" lang="en-US" sz="1800" u="none" cap="none" strike="noStrike">
                <a:solidFill>
                  <a:srgbClr val="000000"/>
                </a:solidFill>
                <a:latin typeface="Consolas"/>
                <a:ea typeface="Consolas"/>
                <a:cs typeface="Consolas"/>
                <a:sym typeface="Consolas"/>
              </a:rPr>
              <a:t> &lt;join predicate&gt; ….</a:t>
            </a:r>
            <a:endParaRPr i="0" sz="1800" u="none" cap="none" strike="noStrike">
              <a:solidFill>
                <a:srgbClr val="000000"/>
              </a:solidFill>
              <a:latin typeface="Consolas"/>
              <a:ea typeface="Consolas"/>
              <a:cs typeface="Consolas"/>
              <a:sym typeface="Consolas"/>
            </a:endParaRPr>
          </a:p>
        </p:txBody>
      </p:sp>
      <p:sp>
        <p:nvSpPr>
          <p:cNvPr id="354" name="Google Shape;354;p38"/>
          <p:cNvSpPr txBox="1"/>
          <p:nvPr/>
        </p:nvSpPr>
        <p:spPr>
          <a:xfrm>
            <a:off x="721475" y="2749100"/>
            <a:ext cx="7239000" cy="2372700"/>
          </a:xfrm>
          <a:prstGeom prst="rect">
            <a:avLst/>
          </a:prstGeom>
          <a:noFill/>
          <a:ln cap="flat" cmpd="sng" w="9525">
            <a:solidFill>
              <a:srgbClr val="000000"/>
            </a:solidFill>
            <a:prstDash val="dash"/>
            <a:round/>
            <a:headEnd len="sm" w="sm" type="none"/>
            <a:tailEnd len="sm" w="sm" type="none"/>
          </a:ln>
        </p:spPr>
        <p:txBody>
          <a:bodyPr anchorCtr="0" anchor="t" bIns="54425" lIns="108850" spcFirstLastPara="1" rIns="108850" wrap="square" tIns="54425">
            <a:noAutofit/>
          </a:bodyPr>
          <a:lstStyle/>
          <a:p>
            <a:pPr indent="0" lvl="0" marL="0" marR="0" rtl="0" algn="l">
              <a:lnSpc>
                <a:spcPct val="115000"/>
              </a:lnSpc>
              <a:spcBef>
                <a:spcPts val="0"/>
              </a:spcBef>
              <a:spcAft>
                <a:spcPts val="0"/>
              </a:spcAft>
              <a:buClr>
                <a:srgbClr val="000000"/>
              </a:buClr>
              <a:buSzPts val="2200"/>
              <a:buFont typeface="Arial"/>
              <a:buNone/>
            </a:pPr>
            <a:r>
              <a:rPr i="0" lang="en-US" sz="2200" u="none" cap="none" strike="noStrike">
                <a:solidFill>
                  <a:srgbClr val="000000"/>
                </a:solidFill>
                <a:latin typeface="Consolas"/>
                <a:ea typeface="Consolas"/>
                <a:cs typeface="Consolas"/>
                <a:sym typeface="Consolas"/>
              </a:rPr>
              <a:t>The </a:t>
            </a:r>
            <a:r>
              <a:rPr b="1" lang="en-US" sz="2000">
                <a:solidFill>
                  <a:srgbClr val="E69138"/>
                </a:solidFill>
                <a:latin typeface="Consolas"/>
                <a:ea typeface="Consolas"/>
                <a:cs typeface="Consolas"/>
                <a:sym typeface="Consolas"/>
              </a:rPr>
              <a:t>join</a:t>
            </a:r>
            <a:r>
              <a:rPr b="1" i="0" lang="en-US" sz="2200" u="none" cap="none" strike="noStrike">
                <a:solidFill>
                  <a:srgbClr val="000000"/>
                </a:solidFill>
                <a:latin typeface="Consolas"/>
                <a:ea typeface="Consolas"/>
                <a:cs typeface="Consolas"/>
                <a:sym typeface="Consolas"/>
              </a:rPr>
              <a:t> </a:t>
            </a:r>
            <a:r>
              <a:rPr i="0" lang="en-US" sz="2200" u="none" cap="none" strike="noStrike">
                <a:solidFill>
                  <a:srgbClr val="000000"/>
                </a:solidFill>
                <a:latin typeface="Consolas"/>
                <a:ea typeface="Consolas"/>
                <a:cs typeface="Consolas"/>
                <a:sym typeface="Consolas"/>
              </a:rPr>
              <a:t>predicate is a boolean expression, specifying criteria for matching rows between two or more tables.</a:t>
            </a:r>
            <a:r>
              <a:rPr lang="en-US" sz="2200">
                <a:latin typeface="Consolas"/>
                <a:ea typeface="Consolas"/>
                <a:cs typeface="Consolas"/>
                <a:sym typeface="Consolas"/>
              </a:rPr>
              <a:t> </a:t>
            </a:r>
            <a:r>
              <a:rPr i="0" lang="en-US" sz="2200" u="none" cap="none" strike="noStrike">
                <a:solidFill>
                  <a:srgbClr val="000000"/>
                </a:solidFill>
                <a:latin typeface="Consolas"/>
                <a:ea typeface="Consolas"/>
                <a:cs typeface="Consolas"/>
                <a:sym typeface="Consolas"/>
              </a:rPr>
              <a:t>Most often, the predicate is based on key relationships, but other boolean expressions can be used.</a:t>
            </a:r>
            <a:endParaRPr i="0" sz="2200" u="none" cap="none" strike="noStrike">
              <a:solidFill>
                <a:srgbClr val="000000"/>
              </a:solidFill>
              <a:latin typeface="Consolas"/>
              <a:ea typeface="Consolas"/>
              <a:cs typeface="Consolas"/>
              <a:sym typeface="Consolas"/>
            </a:endParaRPr>
          </a:p>
        </p:txBody>
      </p:sp>
      <p:sp>
        <p:nvSpPr>
          <p:cNvPr id="355" name="Google Shape;355;p38"/>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200"/>
              <a:t>General </a:t>
            </a:r>
            <a:r>
              <a:rPr lang="en-US" sz="3200"/>
              <a:t>JOIN Syntax</a:t>
            </a:r>
            <a:endParaRPr sz="3200"/>
          </a:p>
        </p:txBody>
      </p:sp>
      <p:sp>
        <p:nvSpPr>
          <p:cNvPr id="356" name="Google Shape;356;p38"/>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357" name="Google Shape;357;p38"/>
          <p:cNvSpPr txBox="1"/>
          <p:nvPr/>
        </p:nvSpPr>
        <p:spPr>
          <a:xfrm>
            <a:off x="8213050" y="2749100"/>
            <a:ext cx="3494400" cy="1574400"/>
          </a:xfrm>
          <a:prstGeom prst="rect">
            <a:avLst/>
          </a:prstGeom>
          <a:solidFill>
            <a:srgbClr val="FFA500">
              <a:alpha val="29409"/>
            </a:srgbClr>
          </a:solidFill>
          <a:ln cap="flat" cmpd="sng" w="19075">
            <a:solidFill>
              <a:srgbClr val="FFA500"/>
            </a:solidFill>
            <a:prstDash val="solid"/>
            <a:round/>
            <a:headEnd len="sm" w="sm" type="none"/>
            <a:tailEnd len="sm" w="sm" type="none"/>
          </a:ln>
        </p:spPr>
        <p:txBody>
          <a:bodyPr anchorCtr="0" anchor="t" bIns="65725" lIns="120150" spcFirstLastPara="1" rIns="120150" wrap="square" tIns="65725">
            <a:noAutofit/>
          </a:bodyPr>
          <a:lstStyle/>
          <a:p>
            <a:pPr indent="0" lvl="0" marL="0" marR="0" rtl="0" algn="l">
              <a:lnSpc>
                <a:spcPct val="115000"/>
              </a:lnSpc>
              <a:spcBef>
                <a:spcPts val="0"/>
              </a:spcBef>
              <a:spcAft>
                <a:spcPts val="0"/>
              </a:spcAft>
              <a:buClr>
                <a:srgbClr val="000000"/>
              </a:buClr>
              <a:buSzPts val="2200"/>
              <a:buFont typeface="Arial"/>
              <a:buNone/>
            </a:pPr>
            <a:r>
              <a:rPr lang="en-US" sz="2100"/>
              <a:t>The </a:t>
            </a:r>
            <a:r>
              <a:rPr b="1" lang="en-US" sz="2000">
                <a:solidFill>
                  <a:srgbClr val="E69138"/>
                </a:solidFill>
                <a:latin typeface="Consolas"/>
                <a:ea typeface="Consolas"/>
                <a:cs typeface="Consolas"/>
                <a:sym typeface="Consolas"/>
              </a:rPr>
              <a:t>J</a:t>
            </a:r>
            <a:r>
              <a:rPr b="1" lang="en-US" sz="2000">
                <a:solidFill>
                  <a:srgbClr val="E69138"/>
                </a:solidFill>
                <a:latin typeface="Consolas"/>
                <a:ea typeface="Consolas"/>
                <a:cs typeface="Consolas"/>
                <a:sym typeface="Consolas"/>
              </a:rPr>
              <a:t>oin </a:t>
            </a:r>
            <a:r>
              <a:rPr lang="en-US" sz="2200">
                <a:latin typeface="Consolas"/>
                <a:ea typeface="Consolas"/>
                <a:cs typeface="Consolas"/>
                <a:sym typeface="Consolas"/>
              </a:rPr>
              <a:t>predicate </a:t>
            </a:r>
            <a:r>
              <a:rPr lang="en-US" sz="2100"/>
              <a:t>often</a:t>
            </a:r>
            <a:r>
              <a:rPr i="0" lang="en-US" sz="2100" u="none" cap="none" strike="noStrike">
                <a:solidFill>
                  <a:srgbClr val="000000"/>
                </a:solidFill>
              </a:rPr>
              <a:t> requires us to use table aliases to distinguish field names.</a:t>
            </a:r>
            <a:endParaRPr i="0" sz="2100" u="none" cap="none" strike="noStrike">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9"/>
          <p:cNvSpPr txBox="1"/>
          <p:nvPr/>
        </p:nvSpPr>
        <p:spPr>
          <a:xfrm>
            <a:off x="609562" y="273423"/>
            <a:ext cx="10971900" cy="1144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5300"/>
              <a:buFont typeface="Arial"/>
              <a:buNone/>
            </a:pPr>
            <a:r>
              <a:t/>
            </a:r>
            <a:endParaRPr b="0" i="0" sz="5300" u="none" cap="none" strike="noStrike">
              <a:solidFill>
                <a:srgbClr val="FFFFFF"/>
              </a:solidFill>
              <a:latin typeface="Arial"/>
              <a:ea typeface="Arial"/>
              <a:cs typeface="Arial"/>
              <a:sym typeface="Arial"/>
            </a:endParaRPr>
          </a:p>
        </p:txBody>
      </p:sp>
      <p:pic>
        <p:nvPicPr>
          <p:cNvPr id="363" name="Google Shape;363;p39"/>
          <p:cNvPicPr preferRelativeResize="0"/>
          <p:nvPr/>
        </p:nvPicPr>
        <p:blipFill rotWithShape="1">
          <a:blip r:embed="rId3">
            <a:alphaModFix/>
          </a:blip>
          <a:srcRect b="0" l="0" r="0" t="0"/>
          <a:stretch/>
        </p:blipFill>
        <p:spPr>
          <a:xfrm>
            <a:off x="1131609" y="4649070"/>
            <a:ext cx="1965769" cy="1573052"/>
          </a:xfrm>
          <a:prstGeom prst="rect">
            <a:avLst/>
          </a:prstGeom>
          <a:noFill/>
          <a:ln cap="flat" cmpd="sng" w="9525">
            <a:solidFill>
              <a:srgbClr val="3465A4"/>
            </a:solidFill>
            <a:prstDash val="solid"/>
            <a:round/>
            <a:headEnd len="sm" w="sm" type="none"/>
            <a:tailEnd len="sm" w="sm" type="none"/>
          </a:ln>
        </p:spPr>
      </p:pic>
      <p:pic>
        <p:nvPicPr>
          <p:cNvPr id="364" name="Google Shape;364;p39"/>
          <p:cNvPicPr preferRelativeResize="0"/>
          <p:nvPr/>
        </p:nvPicPr>
        <p:blipFill rotWithShape="1">
          <a:blip r:embed="rId4">
            <a:alphaModFix/>
          </a:blip>
          <a:srcRect b="0" l="0" r="0" t="0"/>
          <a:stretch/>
        </p:blipFill>
        <p:spPr>
          <a:xfrm>
            <a:off x="5321478" y="4649070"/>
            <a:ext cx="1966204" cy="1573051"/>
          </a:xfrm>
          <a:prstGeom prst="rect">
            <a:avLst/>
          </a:prstGeom>
          <a:noFill/>
          <a:ln cap="flat" cmpd="sng" w="9525">
            <a:solidFill>
              <a:srgbClr val="3465A4"/>
            </a:solidFill>
            <a:prstDash val="solid"/>
            <a:round/>
            <a:headEnd len="sm" w="sm" type="none"/>
            <a:tailEnd len="sm" w="sm" type="none"/>
          </a:ln>
        </p:spPr>
      </p:pic>
      <p:sp>
        <p:nvSpPr>
          <p:cNvPr id="365" name="Google Shape;365;p39"/>
          <p:cNvSpPr txBox="1"/>
          <p:nvPr/>
        </p:nvSpPr>
        <p:spPr>
          <a:xfrm>
            <a:off x="3379587" y="5071395"/>
            <a:ext cx="1659000" cy="1082400"/>
          </a:xfrm>
          <a:prstGeom prst="rect">
            <a:avLst/>
          </a:prstGeom>
          <a:noFill/>
          <a:ln cap="flat" cmpd="sng" w="9525">
            <a:solidFill>
              <a:srgbClr val="000000"/>
            </a:solidFill>
            <a:prstDash val="solid"/>
            <a:round/>
            <a:headEnd len="sm" w="sm" type="none"/>
            <a:tailEnd len="sm" w="sm" type="none"/>
          </a:ln>
        </p:spPr>
        <p:txBody>
          <a:bodyPr anchorCtr="0" anchor="t" bIns="54425" lIns="108850" spcFirstLastPara="1" rIns="108850" wrap="square" tIns="54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000" u="none" cap="none" strike="noStrike">
                <a:solidFill>
                  <a:srgbClr val="000000"/>
                </a:solidFill>
                <a:latin typeface="Arial"/>
                <a:ea typeface="Arial"/>
                <a:cs typeface="Arial"/>
                <a:sym typeface="Arial"/>
              </a:rPr>
              <a:t>inner join</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0" i="0" lang="en-US" sz="2000" u="none" cap="none" strike="noStrike">
                <a:solidFill>
                  <a:srgbClr val="000000"/>
                </a:solidFill>
                <a:latin typeface="Arial"/>
                <a:ea typeface="Arial"/>
                <a:cs typeface="Arial"/>
                <a:sym typeface="Arial"/>
              </a:rPr>
              <a:t>on a.id=b.id</a:t>
            </a:r>
            <a:endParaRPr b="0" i="0" sz="2000" u="none" cap="none" strike="noStrike">
              <a:solidFill>
                <a:srgbClr val="000000"/>
              </a:solidFill>
              <a:latin typeface="Arial"/>
              <a:ea typeface="Arial"/>
              <a:cs typeface="Arial"/>
              <a:sym typeface="Arial"/>
            </a:endParaRPr>
          </a:p>
        </p:txBody>
      </p:sp>
      <p:pic>
        <p:nvPicPr>
          <p:cNvPr id="366" name="Google Shape;366;p39"/>
          <p:cNvPicPr preferRelativeResize="0"/>
          <p:nvPr/>
        </p:nvPicPr>
        <p:blipFill rotWithShape="1">
          <a:blip r:embed="rId5">
            <a:alphaModFix/>
          </a:blip>
          <a:srcRect b="0" l="0" r="0" t="0"/>
          <a:stretch/>
        </p:blipFill>
        <p:spPr>
          <a:xfrm>
            <a:off x="9082041" y="4686949"/>
            <a:ext cx="1965768" cy="786744"/>
          </a:xfrm>
          <a:prstGeom prst="rect">
            <a:avLst/>
          </a:prstGeom>
          <a:noFill/>
          <a:ln cap="flat" cmpd="sng" w="9525">
            <a:solidFill>
              <a:srgbClr val="3465A4"/>
            </a:solidFill>
            <a:prstDash val="solid"/>
            <a:round/>
            <a:headEnd len="sm" w="sm" type="none"/>
            <a:tailEnd len="sm" w="sm" type="none"/>
          </a:ln>
        </p:spPr>
      </p:pic>
      <p:sp>
        <p:nvSpPr>
          <p:cNvPr id="367" name="Google Shape;367;p39"/>
          <p:cNvSpPr txBox="1"/>
          <p:nvPr/>
        </p:nvSpPr>
        <p:spPr>
          <a:xfrm>
            <a:off x="9069415" y="5595165"/>
            <a:ext cx="1990500" cy="614400"/>
          </a:xfrm>
          <a:prstGeom prst="rect">
            <a:avLst/>
          </a:prstGeom>
          <a:noFill/>
          <a:ln>
            <a:noFill/>
          </a:ln>
        </p:spPr>
        <p:txBody>
          <a:bodyPr anchorCtr="0" anchor="t" bIns="54425" lIns="108850" spcFirstLastPara="1" rIns="108850" wrap="square" tIns="54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800" u="none" cap="none" strike="noStrike">
                <a:solidFill>
                  <a:srgbClr val="000000"/>
                </a:solidFill>
                <a:latin typeface="Arial"/>
                <a:ea typeface="Arial"/>
                <a:cs typeface="Arial"/>
                <a:sym typeface="Arial"/>
              </a:rPr>
              <a:t>2 rows satisfy the join predicate</a:t>
            </a:r>
            <a:endParaRPr b="0" i="0" sz="2300" u="none" cap="none" strike="noStrike">
              <a:solidFill>
                <a:srgbClr val="000000"/>
              </a:solidFill>
              <a:latin typeface="Arial"/>
              <a:ea typeface="Arial"/>
              <a:cs typeface="Arial"/>
              <a:sym typeface="Arial"/>
            </a:endParaRPr>
          </a:p>
        </p:txBody>
      </p:sp>
      <p:cxnSp>
        <p:nvCxnSpPr>
          <p:cNvPr id="368" name="Google Shape;368;p39"/>
          <p:cNvCxnSpPr/>
          <p:nvPr/>
        </p:nvCxnSpPr>
        <p:spPr>
          <a:xfrm>
            <a:off x="7570327" y="5282978"/>
            <a:ext cx="1216500" cy="0"/>
          </a:xfrm>
          <a:prstGeom prst="straightConnector1">
            <a:avLst/>
          </a:prstGeom>
          <a:noFill/>
          <a:ln cap="flat" cmpd="sng" w="9525">
            <a:solidFill>
              <a:srgbClr val="000000"/>
            </a:solidFill>
            <a:prstDash val="solid"/>
            <a:round/>
            <a:headEnd len="sm" w="sm" type="none"/>
            <a:tailEnd len="med" w="med" type="triangle"/>
          </a:ln>
        </p:spPr>
      </p:cxnSp>
      <p:sp>
        <p:nvSpPr>
          <p:cNvPr id="369" name="Google Shape;369;p39"/>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Overview of INNER JOIN Clause</a:t>
            </a:r>
            <a:endParaRPr/>
          </a:p>
        </p:txBody>
      </p:sp>
      <p:sp>
        <p:nvSpPr>
          <p:cNvPr id="370" name="Google Shape;370;p39"/>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371" name="Google Shape;371;p39"/>
          <p:cNvSpPr txBox="1"/>
          <p:nvPr/>
        </p:nvSpPr>
        <p:spPr>
          <a:xfrm>
            <a:off x="706450" y="3973275"/>
            <a:ext cx="10875000" cy="492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2000">
                <a:latin typeface="Consolas"/>
                <a:ea typeface="Consolas"/>
                <a:cs typeface="Consolas"/>
                <a:sym typeface="Consolas"/>
              </a:rPr>
              <a:t>select </a:t>
            </a:r>
            <a:r>
              <a:rPr b="1" lang="en-US" sz="2000">
                <a:solidFill>
                  <a:srgbClr val="0B5394"/>
                </a:solidFill>
                <a:latin typeface="Consolas"/>
                <a:ea typeface="Consolas"/>
                <a:cs typeface="Consolas"/>
                <a:sym typeface="Consolas"/>
              </a:rPr>
              <a:t>a.value</a:t>
            </a:r>
            <a:r>
              <a:rPr lang="en-US" sz="2000">
                <a:latin typeface="Consolas"/>
                <a:ea typeface="Consolas"/>
                <a:cs typeface="Consolas"/>
                <a:sym typeface="Consolas"/>
              </a:rPr>
              <a:t>, </a:t>
            </a:r>
            <a:r>
              <a:rPr b="1" lang="en-US" sz="2000">
                <a:solidFill>
                  <a:srgbClr val="B45F06"/>
                </a:solidFill>
                <a:latin typeface="Consolas"/>
                <a:ea typeface="Consolas"/>
                <a:cs typeface="Consolas"/>
                <a:sym typeface="Consolas"/>
              </a:rPr>
              <a:t>b.value</a:t>
            </a:r>
            <a:r>
              <a:rPr lang="en-US" sz="2000">
                <a:latin typeface="Consolas"/>
                <a:ea typeface="Consolas"/>
                <a:cs typeface="Consolas"/>
                <a:sym typeface="Consolas"/>
              </a:rPr>
              <a:t> from </a:t>
            </a:r>
            <a:r>
              <a:rPr b="1" lang="en-US" sz="2000">
                <a:solidFill>
                  <a:srgbClr val="0B5394"/>
                </a:solidFill>
                <a:latin typeface="Consolas"/>
                <a:ea typeface="Consolas"/>
                <a:cs typeface="Consolas"/>
                <a:sym typeface="Consolas"/>
              </a:rPr>
              <a:t>TableA</a:t>
            </a:r>
            <a:r>
              <a:rPr b="1" lang="en-US" sz="2000">
                <a:latin typeface="Consolas"/>
                <a:ea typeface="Consolas"/>
                <a:cs typeface="Consolas"/>
                <a:sym typeface="Consolas"/>
              </a:rPr>
              <a:t> </a:t>
            </a:r>
            <a:r>
              <a:rPr b="1" lang="en-US" sz="2000">
                <a:solidFill>
                  <a:srgbClr val="0B5394"/>
                </a:solidFill>
                <a:latin typeface="Consolas"/>
                <a:ea typeface="Consolas"/>
                <a:cs typeface="Consolas"/>
                <a:sym typeface="Consolas"/>
              </a:rPr>
              <a:t>a</a:t>
            </a:r>
            <a:r>
              <a:rPr lang="en-US" sz="2000">
                <a:latin typeface="Consolas"/>
                <a:ea typeface="Consolas"/>
                <a:cs typeface="Consolas"/>
                <a:sym typeface="Consolas"/>
              </a:rPr>
              <a:t> </a:t>
            </a:r>
            <a:r>
              <a:rPr b="1" lang="en-US" sz="2000">
                <a:solidFill>
                  <a:srgbClr val="880606"/>
                </a:solidFill>
                <a:latin typeface="Consolas"/>
                <a:ea typeface="Consolas"/>
                <a:cs typeface="Consolas"/>
                <a:sym typeface="Consolas"/>
              </a:rPr>
              <a:t>join </a:t>
            </a:r>
            <a:r>
              <a:rPr b="1" lang="en-US" sz="2000">
                <a:solidFill>
                  <a:srgbClr val="B45F06"/>
                </a:solidFill>
                <a:latin typeface="Consolas"/>
                <a:ea typeface="Consolas"/>
                <a:cs typeface="Consolas"/>
                <a:sym typeface="Consolas"/>
              </a:rPr>
              <a:t>TableB</a:t>
            </a:r>
            <a:r>
              <a:rPr lang="en-US" sz="2000">
                <a:latin typeface="Consolas"/>
                <a:ea typeface="Consolas"/>
                <a:cs typeface="Consolas"/>
                <a:sym typeface="Consolas"/>
              </a:rPr>
              <a:t> </a:t>
            </a:r>
            <a:r>
              <a:rPr b="1" lang="en-US" sz="2000">
                <a:solidFill>
                  <a:srgbClr val="B45F06"/>
                </a:solidFill>
                <a:latin typeface="Consolas"/>
                <a:ea typeface="Consolas"/>
                <a:cs typeface="Consolas"/>
                <a:sym typeface="Consolas"/>
              </a:rPr>
              <a:t>b</a:t>
            </a:r>
            <a:r>
              <a:rPr lang="en-US" sz="2000">
                <a:latin typeface="Consolas"/>
                <a:ea typeface="Consolas"/>
                <a:cs typeface="Consolas"/>
                <a:sym typeface="Consolas"/>
              </a:rPr>
              <a:t> </a:t>
            </a:r>
            <a:r>
              <a:rPr lang="en-US" sz="2000">
                <a:solidFill>
                  <a:srgbClr val="741B47"/>
                </a:solidFill>
                <a:latin typeface="Consolas"/>
                <a:ea typeface="Consolas"/>
                <a:cs typeface="Consolas"/>
                <a:sym typeface="Consolas"/>
              </a:rPr>
              <a:t>on</a:t>
            </a:r>
            <a:r>
              <a:rPr lang="en-US" sz="2000">
                <a:latin typeface="Consolas"/>
                <a:ea typeface="Consolas"/>
                <a:cs typeface="Consolas"/>
                <a:sym typeface="Consolas"/>
              </a:rPr>
              <a:t> a.id=b.id;</a:t>
            </a:r>
            <a:endParaRPr sz="2000">
              <a:solidFill>
                <a:schemeClr val="dk1"/>
              </a:solidFill>
              <a:latin typeface="Consolas"/>
              <a:ea typeface="Consolas"/>
              <a:cs typeface="Consolas"/>
              <a:sym typeface="Consolas"/>
            </a:endParaRPr>
          </a:p>
        </p:txBody>
      </p:sp>
      <p:pic>
        <p:nvPicPr>
          <p:cNvPr id="372" name="Google Shape;372;p39"/>
          <p:cNvPicPr preferRelativeResize="0"/>
          <p:nvPr/>
        </p:nvPicPr>
        <p:blipFill>
          <a:blip r:embed="rId6">
            <a:alphaModFix/>
          </a:blip>
          <a:stretch>
            <a:fillRect/>
          </a:stretch>
        </p:blipFill>
        <p:spPr>
          <a:xfrm>
            <a:off x="9610450" y="2158549"/>
            <a:ext cx="2420143" cy="1336975"/>
          </a:xfrm>
          <a:prstGeom prst="rect">
            <a:avLst/>
          </a:prstGeom>
          <a:noFill/>
          <a:ln cap="flat" cmpd="sng" w="9525">
            <a:solidFill>
              <a:schemeClr val="dk2"/>
            </a:solidFill>
            <a:prstDash val="solid"/>
            <a:round/>
            <a:headEnd len="sm" w="sm" type="none"/>
            <a:tailEnd len="sm" w="sm" type="none"/>
          </a:ln>
        </p:spPr>
      </p:pic>
      <p:sp>
        <p:nvSpPr>
          <p:cNvPr id="373" name="Google Shape;373;p39"/>
          <p:cNvSpPr txBox="1"/>
          <p:nvPr/>
        </p:nvSpPr>
        <p:spPr>
          <a:xfrm>
            <a:off x="9561150" y="1666863"/>
            <a:ext cx="2420100" cy="392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0000"/>
              </a:lnSpc>
              <a:spcBef>
                <a:spcPts val="2300"/>
              </a:spcBef>
              <a:spcAft>
                <a:spcPts val="800"/>
              </a:spcAft>
              <a:buNone/>
            </a:pPr>
            <a:r>
              <a:rPr b="1" lang="en-US" sz="1350">
                <a:solidFill>
                  <a:srgbClr val="333333"/>
                </a:solidFill>
                <a:highlight>
                  <a:srgbClr val="FFFFFF"/>
                </a:highlight>
              </a:rPr>
              <a:t>Visual illustration</a:t>
            </a:r>
            <a:endParaRPr b="1" sz="1350">
              <a:solidFill>
                <a:srgbClr val="333333"/>
              </a:solidFill>
              <a:highlight>
                <a:srgbClr val="FFFFFF"/>
              </a:highlight>
            </a:endParaRPr>
          </a:p>
        </p:txBody>
      </p:sp>
      <p:sp>
        <p:nvSpPr>
          <p:cNvPr id="374" name="Google Shape;374;p39"/>
          <p:cNvSpPr txBox="1"/>
          <p:nvPr>
            <p:ph idx="1" type="body"/>
          </p:nvPr>
        </p:nvSpPr>
        <p:spPr>
          <a:xfrm>
            <a:off x="638250" y="1569550"/>
            <a:ext cx="8854500" cy="2121000"/>
          </a:xfrm>
          <a:prstGeom prst="rect">
            <a:avLst/>
          </a:prstGeom>
        </p:spPr>
        <p:txBody>
          <a:bodyPr anchorCtr="0" anchor="t" bIns="91425" lIns="91425" spcFirstLastPara="1" rIns="91425" wrap="square" tIns="91425">
            <a:normAutofit/>
          </a:bodyPr>
          <a:lstStyle/>
          <a:p>
            <a:pPr indent="-336550" lvl="0" marL="457200" rtl="0" algn="l">
              <a:lnSpc>
                <a:spcPct val="115000"/>
              </a:lnSpc>
              <a:spcBef>
                <a:spcPts val="0"/>
              </a:spcBef>
              <a:spcAft>
                <a:spcPts val="0"/>
              </a:spcAft>
              <a:buSzPts val="1700"/>
              <a:buFont typeface="Century Gothic"/>
              <a:buChar char="❏"/>
            </a:pPr>
            <a:r>
              <a:rPr lang="en-US" sz="1700">
                <a:solidFill>
                  <a:srgbClr val="000000"/>
                </a:solidFill>
                <a:highlight>
                  <a:schemeClr val="lt1"/>
                </a:highlight>
              </a:rPr>
              <a:t>The </a:t>
            </a:r>
            <a:r>
              <a:rPr b="1" lang="en-US" sz="1700">
                <a:solidFill>
                  <a:srgbClr val="E69138"/>
                </a:solidFill>
                <a:highlight>
                  <a:schemeClr val="lt1"/>
                </a:highlight>
              </a:rPr>
              <a:t>INNER JOIN</a:t>
            </a:r>
            <a:r>
              <a:rPr lang="en-US" sz="1700">
                <a:solidFill>
                  <a:srgbClr val="000000"/>
                </a:solidFill>
                <a:highlight>
                  <a:schemeClr val="lt1"/>
                </a:highlight>
              </a:rPr>
              <a:t> clause joins two or more tables based on a condition, which is known as a join predicate.</a:t>
            </a:r>
            <a:endParaRPr sz="1700">
              <a:solidFill>
                <a:srgbClr val="000000"/>
              </a:solidFill>
            </a:endParaRPr>
          </a:p>
          <a:p>
            <a:pPr indent="0" lvl="0" marL="457200" rtl="0" algn="l">
              <a:lnSpc>
                <a:spcPct val="115000"/>
              </a:lnSpc>
              <a:spcBef>
                <a:spcPts val="0"/>
              </a:spcBef>
              <a:spcAft>
                <a:spcPts val="0"/>
              </a:spcAft>
              <a:buNone/>
            </a:pPr>
            <a:r>
              <a:t/>
            </a:r>
            <a:endParaRPr sz="1700">
              <a:solidFill>
                <a:srgbClr val="000000"/>
              </a:solidFill>
            </a:endParaRPr>
          </a:p>
          <a:p>
            <a:pPr indent="-336550" lvl="0" marL="457200" rtl="0" algn="l">
              <a:lnSpc>
                <a:spcPct val="115000"/>
              </a:lnSpc>
              <a:spcBef>
                <a:spcPts val="0"/>
              </a:spcBef>
              <a:spcAft>
                <a:spcPts val="0"/>
              </a:spcAft>
              <a:buSzPts val="1700"/>
              <a:buChar char="❏"/>
            </a:pPr>
            <a:r>
              <a:rPr lang="en-US" sz="1700">
                <a:solidFill>
                  <a:srgbClr val="000000"/>
                </a:solidFill>
              </a:rPr>
              <a:t>For inner joins, rows from the left and right tables will appear in the output, if and only if they both satisfy the join predicate.</a:t>
            </a:r>
            <a:endParaRPr sz="1700">
              <a:solidFill>
                <a:srgbClr val="000000"/>
              </a:solidFill>
            </a:endParaRPr>
          </a:p>
          <a:p>
            <a:pPr indent="-336550" lvl="0" marL="457200" rtl="0" algn="l">
              <a:lnSpc>
                <a:spcPct val="115000"/>
              </a:lnSpc>
              <a:spcBef>
                <a:spcPts val="1000"/>
              </a:spcBef>
              <a:spcAft>
                <a:spcPts val="0"/>
              </a:spcAft>
              <a:buSzPts val="1700"/>
              <a:buFont typeface="Century Gothic"/>
              <a:buChar char="❏"/>
            </a:pPr>
            <a:r>
              <a:rPr lang="en-US" sz="1700">
                <a:solidFill>
                  <a:srgbClr val="000000"/>
                </a:solidFill>
                <a:highlight>
                  <a:schemeClr val="lt1"/>
                </a:highlight>
              </a:rPr>
              <a:t>The</a:t>
            </a:r>
            <a:r>
              <a:rPr b="1" lang="en-US" sz="1700">
                <a:solidFill>
                  <a:srgbClr val="E69138"/>
                </a:solidFill>
                <a:highlight>
                  <a:schemeClr val="lt1"/>
                </a:highlight>
              </a:rPr>
              <a:t> INNER JOIN</a:t>
            </a:r>
            <a:r>
              <a:rPr lang="en-US" sz="1700">
                <a:solidFill>
                  <a:srgbClr val="000000"/>
                </a:solidFill>
                <a:highlight>
                  <a:schemeClr val="lt1"/>
                </a:highlight>
              </a:rPr>
              <a:t> includes only matching rows from both tables.</a:t>
            </a:r>
            <a:endParaRPr sz="1900"/>
          </a:p>
        </p:txBody>
      </p:sp>
      <p:sp>
        <p:nvSpPr>
          <p:cNvPr id="375" name="Google Shape;375;p39"/>
          <p:cNvSpPr txBox="1"/>
          <p:nvPr/>
        </p:nvSpPr>
        <p:spPr>
          <a:xfrm>
            <a:off x="9561150" y="3557400"/>
            <a:ext cx="2250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100"/>
              <a:t>img src: databasestar.com</a:t>
            </a:r>
            <a:endParaRPr i="1"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0"/>
          <p:cNvSpPr txBox="1"/>
          <p:nvPr>
            <p:ph type="title"/>
          </p:nvPr>
        </p:nvSpPr>
        <p:spPr>
          <a:xfrm>
            <a:off x="547867" y="8578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100"/>
              <a:t>S</a:t>
            </a:r>
            <a:r>
              <a:rPr lang="en-US" sz="3100"/>
              <a:t>yntax of the INNER JOIN</a:t>
            </a:r>
            <a:endParaRPr sz="3100"/>
          </a:p>
        </p:txBody>
      </p:sp>
      <p:sp>
        <p:nvSpPr>
          <p:cNvPr id="382" name="Google Shape;382;p40"/>
          <p:cNvSpPr txBox="1"/>
          <p:nvPr>
            <p:ph idx="1" type="body"/>
          </p:nvPr>
        </p:nvSpPr>
        <p:spPr>
          <a:xfrm>
            <a:off x="678375" y="1648875"/>
            <a:ext cx="10915500" cy="469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US">
                <a:highlight>
                  <a:srgbClr val="FFFFFF"/>
                </a:highlight>
              </a:rPr>
              <a:t>The following shows the </a:t>
            </a:r>
            <a:r>
              <a:rPr lang="en-US">
                <a:highlight>
                  <a:srgbClr val="FFFFFF"/>
                </a:highlight>
              </a:rPr>
              <a:t>basic syntax of the</a:t>
            </a:r>
            <a:r>
              <a:rPr b="1" lang="en-US">
                <a:highlight>
                  <a:srgbClr val="FFFFFF"/>
                </a:highlight>
              </a:rPr>
              <a:t> “INNER JOIN”</a:t>
            </a:r>
            <a:r>
              <a:rPr lang="en-US">
                <a:highlight>
                  <a:srgbClr val="FFFFFF"/>
                </a:highlight>
              </a:rPr>
              <a:t> clause that joins</a:t>
            </a:r>
            <a:r>
              <a:rPr lang="en-US">
                <a:highlight>
                  <a:srgbClr val="FFFFFF"/>
                </a:highlight>
              </a:rPr>
              <a:t> tables: </a:t>
            </a:r>
            <a:r>
              <a:rPr b="1" lang="en-US">
                <a:highlight>
                  <a:srgbClr val="FFFFFF"/>
                </a:highlight>
              </a:rPr>
              <a:t>table_1</a:t>
            </a:r>
            <a:r>
              <a:rPr lang="en-US">
                <a:highlight>
                  <a:srgbClr val="FFFFFF"/>
                </a:highlight>
              </a:rPr>
              <a:t> and</a:t>
            </a:r>
            <a:r>
              <a:rPr b="1" lang="en-US">
                <a:highlight>
                  <a:srgbClr val="FFFFFF"/>
                </a:highlight>
              </a:rPr>
              <a:t> table_2</a:t>
            </a:r>
            <a:r>
              <a:rPr lang="en-US">
                <a:highlight>
                  <a:srgbClr val="FFFFFF"/>
                </a:highlight>
              </a:rPr>
              <a:t>.</a:t>
            </a:r>
            <a:endParaRPr sz="1900"/>
          </a:p>
        </p:txBody>
      </p:sp>
      <p:sp>
        <p:nvSpPr>
          <p:cNvPr id="383" name="Google Shape;383;p40"/>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384" name="Google Shape;384;p40"/>
          <p:cNvSpPr txBox="1"/>
          <p:nvPr/>
        </p:nvSpPr>
        <p:spPr>
          <a:xfrm>
            <a:off x="580750" y="2158950"/>
            <a:ext cx="4865400" cy="967200"/>
          </a:xfrm>
          <a:prstGeom prst="rect">
            <a:avLst/>
          </a:prstGeom>
          <a:solidFill>
            <a:srgbClr val="333333"/>
          </a:solidFill>
          <a:ln>
            <a:noFill/>
          </a:ln>
        </p:spPr>
        <p:txBody>
          <a:bodyPr anchorCtr="0" anchor="t" bIns="91425" lIns="91425" spcFirstLastPara="1" rIns="91425" wrap="square" tIns="91425">
            <a:spAutoFit/>
          </a:bodyPr>
          <a:lstStyle/>
          <a:p>
            <a:pPr indent="0" lvl="0" marL="0" rtl="0" algn="l">
              <a:spcBef>
                <a:spcPts val="700"/>
              </a:spcBef>
              <a:spcAft>
                <a:spcPts val="0"/>
              </a:spcAft>
              <a:buNone/>
            </a:pPr>
            <a:r>
              <a:rPr lang="en-US" sz="1500">
                <a:solidFill>
                  <a:srgbClr val="FCC28C"/>
                </a:solidFill>
                <a:highlight>
                  <a:srgbClr val="333333"/>
                </a:highlight>
                <a:latin typeface="Consolas"/>
                <a:ea typeface="Consolas"/>
                <a:cs typeface="Consolas"/>
                <a:sym typeface="Consolas"/>
              </a:rPr>
              <a:t>SELECT</a:t>
            </a:r>
            <a:r>
              <a:rPr lang="en-US" sz="1500">
                <a:solidFill>
                  <a:srgbClr val="FFFFFF"/>
                </a:solidFill>
                <a:highlight>
                  <a:srgbClr val="333333"/>
                </a:highlight>
                <a:latin typeface="Consolas"/>
                <a:ea typeface="Consolas"/>
                <a:cs typeface="Consolas"/>
                <a:sym typeface="Consolas"/>
              </a:rPr>
              <a:t> column_list</a:t>
            </a:r>
            <a:endParaRPr sz="1500">
              <a:solidFill>
                <a:srgbClr val="FFFFFF"/>
              </a:solidFill>
              <a:highlight>
                <a:srgbClr val="333333"/>
              </a:highlight>
              <a:latin typeface="Consolas"/>
              <a:ea typeface="Consolas"/>
              <a:cs typeface="Consolas"/>
              <a:sym typeface="Consolas"/>
            </a:endParaRPr>
          </a:p>
          <a:p>
            <a:pPr indent="0" lvl="0" marL="0" rtl="0" algn="l">
              <a:spcBef>
                <a:spcPts val="700"/>
              </a:spcBef>
              <a:spcAft>
                <a:spcPts val="0"/>
              </a:spcAft>
              <a:buNone/>
            </a:pPr>
            <a:r>
              <a:rPr lang="en-US" sz="1500">
                <a:solidFill>
                  <a:srgbClr val="FCC28C"/>
                </a:solidFill>
                <a:highlight>
                  <a:srgbClr val="333333"/>
                </a:highlight>
                <a:latin typeface="Consolas"/>
                <a:ea typeface="Consolas"/>
                <a:cs typeface="Consolas"/>
                <a:sym typeface="Consolas"/>
              </a:rPr>
              <a:t>FROM</a:t>
            </a:r>
            <a:r>
              <a:rPr lang="en-US" sz="1500">
                <a:solidFill>
                  <a:srgbClr val="FFFFFF"/>
                </a:solidFill>
                <a:highlight>
                  <a:srgbClr val="333333"/>
                </a:highlight>
                <a:latin typeface="Consolas"/>
                <a:ea typeface="Consolas"/>
                <a:cs typeface="Consolas"/>
                <a:sym typeface="Consolas"/>
              </a:rPr>
              <a:t> table_1</a:t>
            </a:r>
            <a:endParaRPr sz="1500">
              <a:solidFill>
                <a:srgbClr val="FFFFFF"/>
              </a:solidFill>
              <a:highlight>
                <a:srgbClr val="333333"/>
              </a:highlight>
              <a:latin typeface="Consolas"/>
              <a:ea typeface="Consolas"/>
              <a:cs typeface="Consolas"/>
              <a:sym typeface="Consolas"/>
            </a:endParaRPr>
          </a:p>
          <a:p>
            <a:pPr indent="0" lvl="0" marL="0" rtl="0" algn="l">
              <a:lnSpc>
                <a:spcPct val="115000"/>
              </a:lnSpc>
              <a:spcBef>
                <a:spcPts val="0"/>
              </a:spcBef>
              <a:spcAft>
                <a:spcPts val="0"/>
              </a:spcAft>
              <a:buNone/>
            </a:pPr>
            <a:r>
              <a:rPr lang="en-US" sz="1500">
                <a:solidFill>
                  <a:srgbClr val="FCC28C"/>
                </a:solidFill>
                <a:highlight>
                  <a:srgbClr val="333333"/>
                </a:highlight>
                <a:latin typeface="Consolas"/>
                <a:ea typeface="Consolas"/>
                <a:cs typeface="Consolas"/>
                <a:sym typeface="Consolas"/>
              </a:rPr>
              <a:t>INNER</a:t>
            </a:r>
            <a:r>
              <a:rPr lang="en-US" sz="1500">
                <a:solidFill>
                  <a:srgbClr val="FFFFFF"/>
                </a:solidFill>
                <a:highlight>
                  <a:srgbClr val="333333"/>
                </a:highlight>
                <a:latin typeface="Consolas"/>
                <a:ea typeface="Consolas"/>
                <a:cs typeface="Consolas"/>
                <a:sym typeface="Consolas"/>
              </a:rPr>
              <a:t> </a:t>
            </a:r>
            <a:r>
              <a:rPr lang="en-US" sz="1500">
                <a:solidFill>
                  <a:srgbClr val="FCC28C"/>
                </a:solidFill>
                <a:highlight>
                  <a:srgbClr val="333333"/>
                </a:highlight>
                <a:latin typeface="Consolas"/>
                <a:ea typeface="Consolas"/>
                <a:cs typeface="Consolas"/>
                <a:sym typeface="Consolas"/>
              </a:rPr>
              <a:t>JOIN</a:t>
            </a:r>
            <a:r>
              <a:rPr lang="en-US" sz="1500">
                <a:solidFill>
                  <a:srgbClr val="FFFFFF"/>
                </a:solidFill>
                <a:highlight>
                  <a:srgbClr val="333333"/>
                </a:highlight>
                <a:latin typeface="Consolas"/>
                <a:ea typeface="Consolas"/>
                <a:cs typeface="Consolas"/>
                <a:sym typeface="Consolas"/>
              </a:rPr>
              <a:t> table_2 </a:t>
            </a:r>
            <a:r>
              <a:rPr lang="en-US" sz="1500">
                <a:solidFill>
                  <a:srgbClr val="FCC28C"/>
                </a:solidFill>
                <a:highlight>
                  <a:srgbClr val="333333"/>
                </a:highlight>
                <a:latin typeface="Consolas"/>
                <a:ea typeface="Consolas"/>
                <a:cs typeface="Consolas"/>
                <a:sym typeface="Consolas"/>
              </a:rPr>
              <a:t>ON</a:t>
            </a:r>
            <a:r>
              <a:rPr lang="en-US" sz="1500">
                <a:solidFill>
                  <a:srgbClr val="FFFFFF"/>
                </a:solidFill>
                <a:highlight>
                  <a:srgbClr val="333333"/>
                </a:highlight>
                <a:latin typeface="Consolas"/>
                <a:ea typeface="Consolas"/>
                <a:cs typeface="Consolas"/>
                <a:sym typeface="Consolas"/>
              </a:rPr>
              <a:t> join_condition;</a:t>
            </a:r>
            <a:endParaRPr sz="1700">
              <a:latin typeface="Consolas"/>
              <a:ea typeface="Consolas"/>
              <a:cs typeface="Consolas"/>
              <a:sym typeface="Consolas"/>
            </a:endParaRPr>
          </a:p>
        </p:txBody>
      </p:sp>
      <p:sp>
        <p:nvSpPr>
          <p:cNvPr id="385" name="Google Shape;385;p40"/>
          <p:cNvSpPr txBox="1"/>
          <p:nvPr/>
        </p:nvSpPr>
        <p:spPr>
          <a:xfrm>
            <a:off x="580750" y="3250475"/>
            <a:ext cx="10916700" cy="14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2"/>
                </a:solidFill>
                <a:highlight>
                  <a:srgbClr val="FFFFFF"/>
                </a:highlight>
              </a:rPr>
              <a:t>The</a:t>
            </a:r>
            <a:r>
              <a:rPr b="1" lang="en-US" sz="1800">
                <a:solidFill>
                  <a:schemeClr val="accent2"/>
                </a:solidFill>
                <a:highlight>
                  <a:schemeClr val="lt1"/>
                </a:highlight>
              </a:rPr>
              <a:t> INNER JOIN</a:t>
            </a:r>
            <a:r>
              <a:rPr b="1" lang="en-US" sz="1800">
                <a:solidFill>
                  <a:schemeClr val="accent2"/>
                </a:solidFill>
                <a:highlight>
                  <a:srgbClr val="FFFFFF"/>
                </a:highlight>
              </a:rPr>
              <a:t> </a:t>
            </a:r>
            <a:r>
              <a:rPr lang="en-US" sz="1800">
                <a:solidFill>
                  <a:schemeClr val="accent2"/>
                </a:solidFill>
                <a:highlight>
                  <a:srgbClr val="FFFFFF"/>
                </a:highlight>
              </a:rPr>
              <a:t>clause compares each row from the first table with every row from the second table.</a:t>
            </a:r>
            <a:endParaRPr sz="1800">
              <a:solidFill>
                <a:schemeClr val="accent2"/>
              </a:solidFill>
              <a:highlight>
                <a:srgbClr val="FFFFFF"/>
              </a:highlight>
            </a:endParaRPr>
          </a:p>
          <a:p>
            <a:pPr indent="0" lvl="0" marL="0" rtl="0" algn="l">
              <a:spcBef>
                <a:spcPts val="1000"/>
              </a:spcBef>
              <a:spcAft>
                <a:spcPts val="0"/>
              </a:spcAft>
              <a:buNone/>
            </a:pPr>
            <a:r>
              <a:rPr lang="en-US" sz="1800">
                <a:solidFill>
                  <a:schemeClr val="accent2"/>
                </a:solidFill>
              </a:rPr>
              <a:t>When the join predicate is based on equality between two columns with the</a:t>
            </a:r>
            <a:r>
              <a:rPr b="1" lang="en-US" sz="1800">
                <a:solidFill>
                  <a:schemeClr val="accent2"/>
                </a:solidFill>
              </a:rPr>
              <a:t> same name</a:t>
            </a:r>
            <a:r>
              <a:rPr lang="en-US" sz="1800">
                <a:solidFill>
                  <a:schemeClr val="accent2"/>
                </a:solidFill>
              </a:rPr>
              <a:t>, SQL gives us a </a:t>
            </a:r>
            <a:r>
              <a:rPr b="1" lang="en-US" sz="1800">
                <a:solidFill>
                  <a:schemeClr val="accent2"/>
                </a:solidFill>
              </a:rPr>
              <a:t>shortcut. </a:t>
            </a:r>
            <a:r>
              <a:rPr lang="en-US" sz="1800">
                <a:solidFill>
                  <a:schemeClr val="accent2"/>
                </a:solidFill>
              </a:rPr>
              <a:t>You c</a:t>
            </a:r>
            <a:r>
              <a:rPr lang="en-US" sz="1800">
                <a:solidFill>
                  <a:schemeClr val="accent2"/>
                </a:solidFill>
                <a:highlight>
                  <a:srgbClr val="FFFFFF"/>
                </a:highlight>
              </a:rPr>
              <a:t>an use the </a:t>
            </a:r>
            <a:r>
              <a:rPr b="1" i="1" lang="en-US" sz="1800">
                <a:solidFill>
                  <a:schemeClr val="accent2"/>
                </a:solidFill>
                <a:highlight>
                  <a:srgbClr val="FFFFFF"/>
                </a:highlight>
              </a:rPr>
              <a:t>USING </a:t>
            </a:r>
            <a:r>
              <a:rPr i="1" lang="en-US" sz="1800">
                <a:solidFill>
                  <a:schemeClr val="accent2"/>
                </a:solidFill>
                <a:highlight>
                  <a:srgbClr val="FFFFFF"/>
                </a:highlight>
              </a:rPr>
              <a:t>clause </a:t>
            </a:r>
            <a:r>
              <a:rPr lang="en-US" sz="1800">
                <a:solidFill>
                  <a:schemeClr val="accent2"/>
                </a:solidFill>
                <a:highlight>
                  <a:srgbClr val="FFFFFF"/>
                </a:highlight>
              </a:rPr>
              <a:t>instead as shown below:</a:t>
            </a:r>
            <a:endParaRPr i="1" sz="1600">
              <a:solidFill>
                <a:srgbClr val="B45F06"/>
              </a:solidFill>
              <a:highlight>
                <a:srgbClr val="FFFFFF"/>
              </a:highlight>
              <a:latin typeface="Century Gothic"/>
              <a:ea typeface="Century Gothic"/>
              <a:cs typeface="Century Gothic"/>
              <a:sym typeface="Century Gothic"/>
            </a:endParaRPr>
          </a:p>
        </p:txBody>
      </p:sp>
      <p:sp>
        <p:nvSpPr>
          <p:cNvPr id="386" name="Google Shape;386;p40"/>
          <p:cNvSpPr txBox="1"/>
          <p:nvPr/>
        </p:nvSpPr>
        <p:spPr>
          <a:xfrm>
            <a:off x="625600" y="4754925"/>
            <a:ext cx="4775700" cy="877200"/>
          </a:xfrm>
          <a:prstGeom prst="rect">
            <a:avLst/>
          </a:prstGeom>
          <a:solidFill>
            <a:srgbClr val="33333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FCC28C"/>
                </a:solidFill>
                <a:highlight>
                  <a:srgbClr val="333333"/>
                </a:highlight>
                <a:latin typeface="Consolas"/>
                <a:ea typeface="Consolas"/>
                <a:cs typeface="Consolas"/>
                <a:sym typeface="Consolas"/>
              </a:rPr>
              <a:t>SELECT</a:t>
            </a:r>
            <a:r>
              <a:rPr lang="en-US" sz="1500">
                <a:solidFill>
                  <a:srgbClr val="FFFFFF"/>
                </a:solidFill>
                <a:highlight>
                  <a:srgbClr val="333333"/>
                </a:highlight>
                <a:latin typeface="Consolas"/>
                <a:ea typeface="Consolas"/>
                <a:cs typeface="Consolas"/>
                <a:sym typeface="Consolas"/>
              </a:rPr>
              <a:t> column_list</a:t>
            </a:r>
            <a:endParaRPr sz="1500">
              <a:solidFill>
                <a:srgbClr val="FFFFFF"/>
              </a:solidFill>
              <a:highlight>
                <a:srgbClr val="333333"/>
              </a:highlight>
              <a:latin typeface="Consolas"/>
              <a:ea typeface="Consolas"/>
              <a:cs typeface="Consolas"/>
              <a:sym typeface="Consolas"/>
            </a:endParaRPr>
          </a:p>
          <a:p>
            <a:pPr indent="0" lvl="0" marL="0" rtl="0" algn="l">
              <a:spcBef>
                <a:spcPts val="0"/>
              </a:spcBef>
              <a:spcAft>
                <a:spcPts val="0"/>
              </a:spcAft>
              <a:buNone/>
            </a:pPr>
            <a:r>
              <a:rPr lang="en-US" sz="1500">
                <a:solidFill>
                  <a:srgbClr val="FCC28C"/>
                </a:solidFill>
                <a:highlight>
                  <a:srgbClr val="333333"/>
                </a:highlight>
                <a:latin typeface="Consolas"/>
                <a:ea typeface="Consolas"/>
                <a:cs typeface="Consolas"/>
                <a:sym typeface="Consolas"/>
              </a:rPr>
              <a:t>FROM</a:t>
            </a:r>
            <a:r>
              <a:rPr lang="en-US" sz="1500">
                <a:solidFill>
                  <a:srgbClr val="FFFFFF"/>
                </a:solidFill>
                <a:highlight>
                  <a:srgbClr val="333333"/>
                </a:highlight>
                <a:latin typeface="Consolas"/>
                <a:ea typeface="Consolas"/>
                <a:cs typeface="Consolas"/>
                <a:sym typeface="Consolas"/>
              </a:rPr>
              <a:t> table_1</a:t>
            </a:r>
            <a:endParaRPr sz="1500">
              <a:solidFill>
                <a:srgbClr val="FFFFFF"/>
              </a:solidFill>
              <a:highlight>
                <a:srgbClr val="333333"/>
              </a:highlight>
              <a:latin typeface="Consolas"/>
              <a:ea typeface="Consolas"/>
              <a:cs typeface="Consolas"/>
              <a:sym typeface="Consolas"/>
            </a:endParaRPr>
          </a:p>
          <a:p>
            <a:pPr indent="0" lvl="0" marL="0" rtl="0" algn="l">
              <a:lnSpc>
                <a:spcPct val="115000"/>
              </a:lnSpc>
              <a:spcBef>
                <a:spcPts val="0"/>
              </a:spcBef>
              <a:spcAft>
                <a:spcPts val="0"/>
              </a:spcAft>
              <a:buNone/>
            </a:pPr>
            <a:r>
              <a:rPr lang="en-US" sz="1500">
                <a:solidFill>
                  <a:srgbClr val="FCC28C"/>
                </a:solidFill>
                <a:highlight>
                  <a:srgbClr val="333333"/>
                </a:highlight>
                <a:latin typeface="Consolas"/>
                <a:ea typeface="Consolas"/>
                <a:cs typeface="Consolas"/>
                <a:sym typeface="Consolas"/>
              </a:rPr>
              <a:t>INNER</a:t>
            </a:r>
            <a:r>
              <a:rPr lang="en-US" sz="1500">
                <a:solidFill>
                  <a:srgbClr val="FFFFFF"/>
                </a:solidFill>
                <a:highlight>
                  <a:srgbClr val="333333"/>
                </a:highlight>
                <a:latin typeface="Consolas"/>
                <a:ea typeface="Consolas"/>
                <a:cs typeface="Consolas"/>
                <a:sym typeface="Consolas"/>
              </a:rPr>
              <a:t> </a:t>
            </a:r>
            <a:r>
              <a:rPr lang="en-US" sz="1500">
                <a:solidFill>
                  <a:srgbClr val="FCC28C"/>
                </a:solidFill>
                <a:highlight>
                  <a:srgbClr val="333333"/>
                </a:highlight>
                <a:latin typeface="Consolas"/>
                <a:ea typeface="Consolas"/>
                <a:cs typeface="Consolas"/>
                <a:sym typeface="Consolas"/>
              </a:rPr>
              <a:t>JOIN</a:t>
            </a:r>
            <a:r>
              <a:rPr lang="en-US" sz="1500">
                <a:solidFill>
                  <a:srgbClr val="FFFFFF"/>
                </a:solidFill>
                <a:highlight>
                  <a:srgbClr val="333333"/>
                </a:highlight>
                <a:latin typeface="Consolas"/>
                <a:ea typeface="Consolas"/>
                <a:cs typeface="Consolas"/>
                <a:sym typeface="Consolas"/>
              </a:rPr>
              <a:t> table_2 </a:t>
            </a:r>
            <a:r>
              <a:rPr lang="en-US" sz="1500">
                <a:solidFill>
                  <a:srgbClr val="FCC28C"/>
                </a:solidFill>
                <a:highlight>
                  <a:srgbClr val="333333"/>
                </a:highlight>
                <a:latin typeface="Consolas"/>
                <a:ea typeface="Consolas"/>
                <a:cs typeface="Consolas"/>
                <a:sym typeface="Consolas"/>
              </a:rPr>
              <a:t>USING</a:t>
            </a:r>
            <a:r>
              <a:rPr lang="en-US" sz="1500">
                <a:solidFill>
                  <a:srgbClr val="FFFFFF"/>
                </a:solidFill>
                <a:highlight>
                  <a:srgbClr val="333333"/>
                </a:highlight>
                <a:latin typeface="Consolas"/>
                <a:ea typeface="Consolas"/>
                <a:cs typeface="Consolas"/>
                <a:sym typeface="Consolas"/>
              </a:rPr>
              <a:t> (column_name);</a:t>
            </a:r>
            <a:endParaRPr sz="1700">
              <a:latin typeface="Consolas"/>
              <a:ea typeface="Consolas"/>
              <a:cs typeface="Consolas"/>
              <a:sym typeface="Consolas"/>
            </a:endParaRPr>
          </a:p>
        </p:txBody>
      </p:sp>
      <p:sp>
        <p:nvSpPr>
          <p:cNvPr id="387" name="Google Shape;387;p40"/>
          <p:cNvSpPr txBox="1"/>
          <p:nvPr/>
        </p:nvSpPr>
        <p:spPr>
          <a:xfrm>
            <a:off x="5693375" y="4900300"/>
            <a:ext cx="4725000" cy="431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Both queries will give the </a:t>
            </a:r>
            <a:r>
              <a:rPr b="1" lang="en-US" sz="1600"/>
              <a:t>identical  result.</a:t>
            </a:r>
            <a:endParaRPr b="1" sz="1600"/>
          </a:p>
        </p:txBody>
      </p:sp>
      <p:sp>
        <p:nvSpPr>
          <p:cNvPr id="388" name="Google Shape;388;p40"/>
          <p:cNvSpPr txBox="1"/>
          <p:nvPr/>
        </p:nvSpPr>
        <p:spPr>
          <a:xfrm>
            <a:off x="7608825" y="2067125"/>
            <a:ext cx="463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PS Course Template">
  <a:themeElements>
    <a:clrScheme name="Simple Light">
      <a:dk1>
        <a:srgbClr val="0079C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